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E37"/>
    <a:srgbClr val="8DC644"/>
    <a:srgbClr val="8D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3" autoAdjust="0"/>
    <p:restoredTop sz="94660"/>
  </p:normalViewPr>
  <p:slideViewPr>
    <p:cSldViewPr snapToGrid="0">
      <p:cViewPr>
        <p:scale>
          <a:sx n="100" d="100"/>
          <a:sy n="100" d="100"/>
        </p:scale>
        <p:origin x="72" y="-1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2F800-C2B7-94D1-B99B-EC323DCDA2B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A"/>
          </a:p>
        </p:txBody>
      </p:sp>
      <p:sp>
        <p:nvSpPr>
          <p:cNvPr id="3" name="Subtitle 2">
            <a:extLst>
              <a:ext uri="{FF2B5EF4-FFF2-40B4-BE49-F238E27FC236}">
                <a16:creationId xmlns:a16="http://schemas.microsoft.com/office/drawing/2014/main" id="{46846EE6-60C3-34A5-EDDE-A948750975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A"/>
          </a:p>
        </p:txBody>
      </p:sp>
      <p:sp>
        <p:nvSpPr>
          <p:cNvPr id="4" name="Date Placeholder 3">
            <a:extLst>
              <a:ext uri="{FF2B5EF4-FFF2-40B4-BE49-F238E27FC236}">
                <a16:creationId xmlns:a16="http://schemas.microsoft.com/office/drawing/2014/main" id="{DE8DA040-3832-CC59-5B5A-29485C7D781C}"/>
              </a:ext>
            </a:extLst>
          </p:cNvPr>
          <p:cNvSpPr>
            <a:spLocks noGrp="1"/>
          </p:cNvSpPr>
          <p:nvPr>
            <p:ph type="dt" sz="half" idx="10"/>
          </p:nvPr>
        </p:nvSpPr>
        <p:spPr/>
        <p:txBody>
          <a:bodyPr/>
          <a:lstStyle/>
          <a:p>
            <a:fld id="{B6C0DFFD-4868-4268-BAAE-2C309226498E}" type="datetimeFigureOut">
              <a:rPr lang="en-ZA" smtClean="0"/>
              <a:t>2023/04/03</a:t>
            </a:fld>
            <a:endParaRPr lang="en-ZA"/>
          </a:p>
        </p:txBody>
      </p:sp>
      <p:sp>
        <p:nvSpPr>
          <p:cNvPr id="5" name="Footer Placeholder 4">
            <a:extLst>
              <a:ext uri="{FF2B5EF4-FFF2-40B4-BE49-F238E27FC236}">
                <a16:creationId xmlns:a16="http://schemas.microsoft.com/office/drawing/2014/main" id="{A81DECA1-E15C-8D47-4354-5B9C67F13CEF}"/>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5DA00CD0-D1A2-8388-2410-C169ED1A43B5}"/>
              </a:ext>
            </a:extLst>
          </p:cNvPr>
          <p:cNvSpPr>
            <a:spLocks noGrp="1"/>
          </p:cNvSpPr>
          <p:nvPr>
            <p:ph type="sldNum" sz="quarter" idx="12"/>
          </p:nvPr>
        </p:nvSpPr>
        <p:spPr/>
        <p:txBody>
          <a:bodyPr/>
          <a:lstStyle/>
          <a:p>
            <a:fld id="{A70FC14F-3B49-4CAD-8E51-179A0788E276}" type="slidenum">
              <a:rPr lang="en-ZA" smtClean="0"/>
              <a:t>‹#›</a:t>
            </a:fld>
            <a:endParaRPr lang="en-ZA"/>
          </a:p>
        </p:txBody>
      </p:sp>
    </p:spTree>
    <p:extLst>
      <p:ext uri="{BB962C8B-B14F-4D97-AF65-F5344CB8AC3E}">
        <p14:creationId xmlns:p14="http://schemas.microsoft.com/office/powerpoint/2010/main" val="1527868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F3C42-FCB5-0201-3F7E-95A2F1398B11}"/>
              </a:ext>
            </a:extLst>
          </p:cNvPr>
          <p:cNvSpPr>
            <a:spLocks noGrp="1"/>
          </p:cNvSpPr>
          <p:nvPr>
            <p:ph type="title"/>
          </p:nvPr>
        </p:nvSpPr>
        <p:spPr/>
        <p:txBody>
          <a:bodyPr/>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FDF2E4AC-F5E6-6A53-BCF8-5AAB8C0682A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4A228194-81E3-324E-6034-0A3835BA0019}"/>
              </a:ext>
            </a:extLst>
          </p:cNvPr>
          <p:cNvSpPr>
            <a:spLocks noGrp="1"/>
          </p:cNvSpPr>
          <p:nvPr>
            <p:ph type="dt" sz="half" idx="10"/>
          </p:nvPr>
        </p:nvSpPr>
        <p:spPr/>
        <p:txBody>
          <a:bodyPr/>
          <a:lstStyle/>
          <a:p>
            <a:fld id="{B6C0DFFD-4868-4268-BAAE-2C309226498E}" type="datetimeFigureOut">
              <a:rPr lang="en-ZA" smtClean="0"/>
              <a:t>2023/04/03</a:t>
            </a:fld>
            <a:endParaRPr lang="en-ZA"/>
          </a:p>
        </p:txBody>
      </p:sp>
      <p:sp>
        <p:nvSpPr>
          <p:cNvPr id="5" name="Footer Placeholder 4">
            <a:extLst>
              <a:ext uri="{FF2B5EF4-FFF2-40B4-BE49-F238E27FC236}">
                <a16:creationId xmlns:a16="http://schemas.microsoft.com/office/drawing/2014/main" id="{9290D53E-A96F-819E-3771-8CF022F894F4}"/>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D85B5897-148F-D6ED-28E4-F5B32579AB8B}"/>
              </a:ext>
            </a:extLst>
          </p:cNvPr>
          <p:cNvSpPr>
            <a:spLocks noGrp="1"/>
          </p:cNvSpPr>
          <p:nvPr>
            <p:ph type="sldNum" sz="quarter" idx="12"/>
          </p:nvPr>
        </p:nvSpPr>
        <p:spPr/>
        <p:txBody>
          <a:bodyPr/>
          <a:lstStyle/>
          <a:p>
            <a:fld id="{A70FC14F-3B49-4CAD-8E51-179A0788E276}" type="slidenum">
              <a:rPr lang="en-ZA" smtClean="0"/>
              <a:t>‹#›</a:t>
            </a:fld>
            <a:endParaRPr lang="en-ZA"/>
          </a:p>
        </p:txBody>
      </p:sp>
    </p:spTree>
    <p:extLst>
      <p:ext uri="{BB962C8B-B14F-4D97-AF65-F5344CB8AC3E}">
        <p14:creationId xmlns:p14="http://schemas.microsoft.com/office/powerpoint/2010/main" val="560657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278C52-65CA-455E-9080-C36AC2CCE27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ED9374A3-A3E5-56D1-C201-29E3338080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8A69B12E-E3F9-13C8-1A58-E19F7E10EA79}"/>
              </a:ext>
            </a:extLst>
          </p:cNvPr>
          <p:cNvSpPr>
            <a:spLocks noGrp="1"/>
          </p:cNvSpPr>
          <p:nvPr>
            <p:ph type="dt" sz="half" idx="10"/>
          </p:nvPr>
        </p:nvSpPr>
        <p:spPr/>
        <p:txBody>
          <a:bodyPr/>
          <a:lstStyle/>
          <a:p>
            <a:fld id="{B6C0DFFD-4868-4268-BAAE-2C309226498E}" type="datetimeFigureOut">
              <a:rPr lang="en-ZA" smtClean="0"/>
              <a:t>2023/04/03</a:t>
            </a:fld>
            <a:endParaRPr lang="en-ZA"/>
          </a:p>
        </p:txBody>
      </p:sp>
      <p:sp>
        <p:nvSpPr>
          <p:cNvPr id="5" name="Footer Placeholder 4">
            <a:extLst>
              <a:ext uri="{FF2B5EF4-FFF2-40B4-BE49-F238E27FC236}">
                <a16:creationId xmlns:a16="http://schemas.microsoft.com/office/drawing/2014/main" id="{4DF88F25-02D5-2E49-CE9D-CC5169A906E1}"/>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FDAF2FB3-3AB4-3D29-912D-988555851928}"/>
              </a:ext>
            </a:extLst>
          </p:cNvPr>
          <p:cNvSpPr>
            <a:spLocks noGrp="1"/>
          </p:cNvSpPr>
          <p:nvPr>
            <p:ph type="sldNum" sz="quarter" idx="12"/>
          </p:nvPr>
        </p:nvSpPr>
        <p:spPr/>
        <p:txBody>
          <a:bodyPr/>
          <a:lstStyle/>
          <a:p>
            <a:fld id="{A70FC14F-3B49-4CAD-8E51-179A0788E276}" type="slidenum">
              <a:rPr lang="en-ZA" smtClean="0"/>
              <a:t>‹#›</a:t>
            </a:fld>
            <a:endParaRPr lang="en-ZA"/>
          </a:p>
        </p:txBody>
      </p:sp>
    </p:spTree>
    <p:extLst>
      <p:ext uri="{BB962C8B-B14F-4D97-AF65-F5344CB8AC3E}">
        <p14:creationId xmlns:p14="http://schemas.microsoft.com/office/powerpoint/2010/main" val="3747712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D4B5B-0395-D743-D0F8-0C6DB4BCE69E}"/>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5D258953-2606-4C02-F7D3-C8579D469E3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2A7F8336-3FC9-791B-0283-8746FEE7251B}"/>
              </a:ext>
            </a:extLst>
          </p:cNvPr>
          <p:cNvSpPr>
            <a:spLocks noGrp="1"/>
          </p:cNvSpPr>
          <p:nvPr>
            <p:ph type="dt" sz="half" idx="10"/>
          </p:nvPr>
        </p:nvSpPr>
        <p:spPr/>
        <p:txBody>
          <a:bodyPr/>
          <a:lstStyle/>
          <a:p>
            <a:fld id="{B6C0DFFD-4868-4268-BAAE-2C309226498E}" type="datetimeFigureOut">
              <a:rPr lang="en-ZA" smtClean="0"/>
              <a:t>2023/04/03</a:t>
            </a:fld>
            <a:endParaRPr lang="en-ZA"/>
          </a:p>
        </p:txBody>
      </p:sp>
      <p:sp>
        <p:nvSpPr>
          <p:cNvPr id="5" name="Footer Placeholder 4">
            <a:extLst>
              <a:ext uri="{FF2B5EF4-FFF2-40B4-BE49-F238E27FC236}">
                <a16:creationId xmlns:a16="http://schemas.microsoft.com/office/drawing/2014/main" id="{1CB4CCDD-C1BA-5121-D73E-CC798F6CF996}"/>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EC24C048-B9F6-0C26-661F-CFC7BE160E5A}"/>
              </a:ext>
            </a:extLst>
          </p:cNvPr>
          <p:cNvSpPr>
            <a:spLocks noGrp="1"/>
          </p:cNvSpPr>
          <p:nvPr>
            <p:ph type="sldNum" sz="quarter" idx="12"/>
          </p:nvPr>
        </p:nvSpPr>
        <p:spPr/>
        <p:txBody>
          <a:bodyPr/>
          <a:lstStyle/>
          <a:p>
            <a:fld id="{A70FC14F-3B49-4CAD-8E51-179A0788E276}" type="slidenum">
              <a:rPr lang="en-ZA" smtClean="0"/>
              <a:t>‹#›</a:t>
            </a:fld>
            <a:endParaRPr lang="en-ZA"/>
          </a:p>
        </p:txBody>
      </p:sp>
    </p:spTree>
    <p:extLst>
      <p:ext uri="{BB962C8B-B14F-4D97-AF65-F5344CB8AC3E}">
        <p14:creationId xmlns:p14="http://schemas.microsoft.com/office/powerpoint/2010/main" val="3521541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2E9C9-80D8-1550-62C6-7E21B29A186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A"/>
          </a:p>
        </p:txBody>
      </p:sp>
      <p:sp>
        <p:nvSpPr>
          <p:cNvPr id="3" name="Text Placeholder 2">
            <a:extLst>
              <a:ext uri="{FF2B5EF4-FFF2-40B4-BE49-F238E27FC236}">
                <a16:creationId xmlns:a16="http://schemas.microsoft.com/office/drawing/2014/main" id="{43DA0A51-57C7-F7FF-D560-681C093F8EE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ADE9656-E711-7F96-14A9-18FCEFF6E2CE}"/>
              </a:ext>
            </a:extLst>
          </p:cNvPr>
          <p:cNvSpPr>
            <a:spLocks noGrp="1"/>
          </p:cNvSpPr>
          <p:nvPr>
            <p:ph type="dt" sz="half" idx="10"/>
          </p:nvPr>
        </p:nvSpPr>
        <p:spPr/>
        <p:txBody>
          <a:bodyPr/>
          <a:lstStyle/>
          <a:p>
            <a:fld id="{B6C0DFFD-4868-4268-BAAE-2C309226498E}" type="datetimeFigureOut">
              <a:rPr lang="en-ZA" smtClean="0"/>
              <a:t>2023/04/03</a:t>
            </a:fld>
            <a:endParaRPr lang="en-ZA"/>
          </a:p>
        </p:txBody>
      </p:sp>
      <p:sp>
        <p:nvSpPr>
          <p:cNvPr id="5" name="Footer Placeholder 4">
            <a:extLst>
              <a:ext uri="{FF2B5EF4-FFF2-40B4-BE49-F238E27FC236}">
                <a16:creationId xmlns:a16="http://schemas.microsoft.com/office/drawing/2014/main" id="{6109D901-8FCE-7211-983F-072A7D613231}"/>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3B1E138E-E726-1C39-3032-F17139D7F0C9}"/>
              </a:ext>
            </a:extLst>
          </p:cNvPr>
          <p:cNvSpPr>
            <a:spLocks noGrp="1"/>
          </p:cNvSpPr>
          <p:nvPr>
            <p:ph type="sldNum" sz="quarter" idx="12"/>
          </p:nvPr>
        </p:nvSpPr>
        <p:spPr/>
        <p:txBody>
          <a:bodyPr/>
          <a:lstStyle/>
          <a:p>
            <a:fld id="{A70FC14F-3B49-4CAD-8E51-179A0788E276}" type="slidenum">
              <a:rPr lang="en-ZA" smtClean="0"/>
              <a:t>‹#›</a:t>
            </a:fld>
            <a:endParaRPr lang="en-ZA"/>
          </a:p>
        </p:txBody>
      </p:sp>
    </p:spTree>
    <p:extLst>
      <p:ext uri="{BB962C8B-B14F-4D97-AF65-F5344CB8AC3E}">
        <p14:creationId xmlns:p14="http://schemas.microsoft.com/office/powerpoint/2010/main" val="1121772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7499C-93DA-0746-A6A3-3A69C22AB616}"/>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DF2C7F58-B4A6-5293-DB44-FBB65A0032E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a:extLst>
              <a:ext uri="{FF2B5EF4-FFF2-40B4-BE49-F238E27FC236}">
                <a16:creationId xmlns:a16="http://schemas.microsoft.com/office/drawing/2014/main" id="{2590CD7A-E6C2-2337-281F-03FF39979C5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a:extLst>
              <a:ext uri="{FF2B5EF4-FFF2-40B4-BE49-F238E27FC236}">
                <a16:creationId xmlns:a16="http://schemas.microsoft.com/office/drawing/2014/main" id="{C74B9C18-752D-6F7C-7097-5CAD843B251F}"/>
              </a:ext>
            </a:extLst>
          </p:cNvPr>
          <p:cNvSpPr>
            <a:spLocks noGrp="1"/>
          </p:cNvSpPr>
          <p:nvPr>
            <p:ph type="dt" sz="half" idx="10"/>
          </p:nvPr>
        </p:nvSpPr>
        <p:spPr/>
        <p:txBody>
          <a:bodyPr/>
          <a:lstStyle/>
          <a:p>
            <a:fld id="{B6C0DFFD-4868-4268-BAAE-2C309226498E}" type="datetimeFigureOut">
              <a:rPr lang="en-ZA" smtClean="0"/>
              <a:t>2023/04/03</a:t>
            </a:fld>
            <a:endParaRPr lang="en-ZA"/>
          </a:p>
        </p:txBody>
      </p:sp>
      <p:sp>
        <p:nvSpPr>
          <p:cNvPr id="6" name="Footer Placeholder 5">
            <a:extLst>
              <a:ext uri="{FF2B5EF4-FFF2-40B4-BE49-F238E27FC236}">
                <a16:creationId xmlns:a16="http://schemas.microsoft.com/office/drawing/2014/main" id="{1FB2EE7B-65BA-A9AC-1D09-B4466F2A1121}"/>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E116DB11-FADA-986D-A479-0B7DF4D4708D}"/>
              </a:ext>
            </a:extLst>
          </p:cNvPr>
          <p:cNvSpPr>
            <a:spLocks noGrp="1"/>
          </p:cNvSpPr>
          <p:nvPr>
            <p:ph type="sldNum" sz="quarter" idx="12"/>
          </p:nvPr>
        </p:nvSpPr>
        <p:spPr/>
        <p:txBody>
          <a:bodyPr/>
          <a:lstStyle/>
          <a:p>
            <a:fld id="{A70FC14F-3B49-4CAD-8E51-179A0788E276}" type="slidenum">
              <a:rPr lang="en-ZA" smtClean="0"/>
              <a:t>‹#›</a:t>
            </a:fld>
            <a:endParaRPr lang="en-ZA"/>
          </a:p>
        </p:txBody>
      </p:sp>
    </p:spTree>
    <p:extLst>
      <p:ext uri="{BB962C8B-B14F-4D97-AF65-F5344CB8AC3E}">
        <p14:creationId xmlns:p14="http://schemas.microsoft.com/office/powerpoint/2010/main" val="3382654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903BC-D810-B788-6DA7-15EEF18512F5}"/>
              </a:ext>
            </a:extLst>
          </p:cNvPr>
          <p:cNvSpPr>
            <a:spLocks noGrp="1"/>
          </p:cNvSpPr>
          <p:nvPr>
            <p:ph type="title"/>
          </p:nvPr>
        </p:nvSpPr>
        <p:spPr>
          <a:xfrm>
            <a:off x="839788" y="365125"/>
            <a:ext cx="10515600" cy="1325563"/>
          </a:xfrm>
        </p:spPr>
        <p:txBody>
          <a:bodyPr/>
          <a:lstStyle/>
          <a:p>
            <a:r>
              <a:rPr lang="en-US"/>
              <a:t>Click to edit Master title style</a:t>
            </a:r>
            <a:endParaRPr lang="en-ZA"/>
          </a:p>
        </p:txBody>
      </p:sp>
      <p:sp>
        <p:nvSpPr>
          <p:cNvPr id="3" name="Text Placeholder 2">
            <a:extLst>
              <a:ext uri="{FF2B5EF4-FFF2-40B4-BE49-F238E27FC236}">
                <a16:creationId xmlns:a16="http://schemas.microsoft.com/office/drawing/2014/main" id="{5603E3A3-F67A-10B7-9091-E5105C4F39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32075BF-A9E9-FF33-D216-A3F4476E6E7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a:extLst>
              <a:ext uri="{FF2B5EF4-FFF2-40B4-BE49-F238E27FC236}">
                <a16:creationId xmlns:a16="http://schemas.microsoft.com/office/drawing/2014/main" id="{CA8C371F-A639-76B0-56F4-8167D6AA9D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F9BBFF9-1A50-06F5-A2FD-3066CE48BB1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a:extLst>
              <a:ext uri="{FF2B5EF4-FFF2-40B4-BE49-F238E27FC236}">
                <a16:creationId xmlns:a16="http://schemas.microsoft.com/office/drawing/2014/main" id="{0C8AB613-B7D0-8219-83A2-47FF55DA1CB6}"/>
              </a:ext>
            </a:extLst>
          </p:cNvPr>
          <p:cNvSpPr>
            <a:spLocks noGrp="1"/>
          </p:cNvSpPr>
          <p:nvPr>
            <p:ph type="dt" sz="half" idx="10"/>
          </p:nvPr>
        </p:nvSpPr>
        <p:spPr/>
        <p:txBody>
          <a:bodyPr/>
          <a:lstStyle/>
          <a:p>
            <a:fld id="{B6C0DFFD-4868-4268-BAAE-2C309226498E}" type="datetimeFigureOut">
              <a:rPr lang="en-ZA" smtClean="0"/>
              <a:t>2023/04/03</a:t>
            </a:fld>
            <a:endParaRPr lang="en-ZA"/>
          </a:p>
        </p:txBody>
      </p:sp>
      <p:sp>
        <p:nvSpPr>
          <p:cNvPr id="8" name="Footer Placeholder 7">
            <a:extLst>
              <a:ext uri="{FF2B5EF4-FFF2-40B4-BE49-F238E27FC236}">
                <a16:creationId xmlns:a16="http://schemas.microsoft.com/office/drawing/2014/main" id="{CAA6BD4C-CD39-0856-AF74-DFD9C22E9A74}"/>
              </a:ext>
            </a:extLst>
          </p:cNvPr>
          <p:cNvSpPr>
            <a:spLocks noGrp="1"/>
          </p:cNvSpPr>
          <p:nvPr>
            <p:ph type="ftr" sz="quarter" idx="11"/>
          </p:nvPr>
        </p:nvSpPr>
        <p:spPr/>
        <p:txBody>
          <a:bodyPr/>
          <a:lstStyle/>
          <a:p>
            <a:endParaRPr lang="en-ZA"/>
          </a:p>
        </p:txBody>
      </p:sp>
      <p:sp>
        <p:nvSpPr>
          <p:cNvPr id="9" name="Slide Number Placeholder 8">
            <a:extLst>
              <a:ext uri="{FF2B5EF4-FFF2-40B4-BE49-F238E27FC236}">
                <a16:creationId xmlns:a16="http://schemas.microsoft.com/office/drawing/2014/main" id="{D3D98496-4958-027A-E25B-C538566A2674}"/>
              </a:ext>
            </a:extLst>
          </p:cNvPr>
          <p:cNvSpPr>
            <a:spLocks noGrp="1"/>
          </p:cNvSpPr>
          <p:nvPr>
            <p:ph type="sldNum" sz="quarter" idx="12"/>
          </p:nvPr>
        </p:nvSpPr>
        <p:spPr/>
        <p:txBody>
          <a:bodyPr/>
          <a:lstStyle/>
          <a:p>
            <a:fld id="{A70FC14F-3B49-4CAD-8E51-179A0788E276}" type="slidenum">
              <a:rPr lang="en-ZA" smtClean="0"/>
              <a:t>‹#›</a:t>
            </a:fld>
            <a:endParaRPr lang="en-ZA"/>
          </a:p>
        </p:txBody>
      </p:sp>
    </p:spTree>
    <p:extLst>
      <p:ext uri="{BB962C8B-B14F-4D97-AF65-F5344CB8AC3E}">
        <p14:creationId xmlns:p14="http://schemas.microsoft.com/office/powerpoint/2010/main" val="423788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27C56-62B4-4297-482F-DE9BED7E1981}"/>
              </a:ext>
            </a:extLst>
          </p:cNvPr>
          <p:cNvSpPr>
            <a:spLocks noGrp="1"/>
          </p:cNvSpPr>
          <p:nvPr>
            <p:ph type="title"/>
          </p:nvPr>
        </p:nvSpPr>
        <p:spPr/>
        <p:txBody>
          <a:bodyPr/>
          <a:lstStyle/>
          <a:p>
            <a:r>
              <a:rPr lang="en-US"/>
              <a:t>Click to edit Master title style</a:t>
            </a:r>
            <a:endParaRPr lang="en-ZA"/>
          </a:p>
        </p:txBody>
      </p:sp>
      <p:sp>
        <p:nvSpPr>
          <p:cNvPr id="3" name="Date Placeholder 2">
            <a:extLst>
              <a:ext uri="{FF2B5EF4-FFF2-40B4-BE49-F238E27FC236}">
                <a16:creationId xmlns:a16="http://schemas.microsoft.com/office/drawing/2014/main" id="{B956ED26-9B7B-AC1F-780D-9A15BFDC06CA}"/>
              </a:ext>
            </a:extLst>
          </p:cNvPr>
          <p:cNvSpPr>
            <a:spLocks noGrp="1"/>
          </p:cNvSpPr>
          <p:nvPr>
            <p:ph type="dt" sz="half" idx="10"/>
          </p:nvPr>
        </p:nvSpPr>
        <p:spPr/>
        <p:txBody>
          <a:bodyPr/>
          <a:lstStyle/>
          <a:p>
            <a:fld id="{B6C0DFFD-4868-4268-BAAE-2C309226498E}" type="datetimeFigureOut">
              <a:rPr lang="en-ZA" smtClean="0"/>
              <a:t>2023/04/03</a:t>
            </a:fld>
            <a:endParaRPr lang="en-ZA"/>
          </a:p>
        </p:txBody>
      </p:sp>
      <p:sp>
        <p:nvSpPr>
          <p:cNvPr id="4" name="Footer Placeholder 3">
            <a:extLst>
              <a:ext uri="{FF2B5EF4-FFF2-40B4-BE49-F238E27FC236}">
                <a16:creationId xmlns:a16="http://schemas.microsoft.com/office/drawing/2014/main" id="{15550325-A5A4-8F70-B55C-C37079EB903B}"/>
              </a:ext>
            </a:extLst>
          </p:cNvPr>
          <p:cNvSpPr>
            <a:spLocks noGrp="1"/>
          </p:cNvSpPr>
          <p:nvPr>
            <p:ph type="ftr" sz="quarter" idx="11"/>
          </p:nvPr>
        </p:nvSpPr>
        <p:spPr/>
        <p:txBody>
          <a:bodyPr/>
          <a:lstStyle/>
          <a:p>
            <a:endParaRPr lang="en-ZA"/>
          </a:p>
        </p:txBody>
      </p:sp>
      <p:sp>
        <p:nvSpPr>
          <p:cNvPr id="5" name="Slide Number Placeholder 4">
            <a:extLst>
              <a:ext uri="{FF2B5EF4-FFF2-40B4-BE49-F238E27FC236}">
                <a16:creationId xmlns:a16="http://schemas.microsoft.com/office/drawing/2014/main" id="{C6F2DB95-45DA-7D74-F831-9925EDB250B7}"/>
              </a:ext>
            </a:extLst>
          </p:cNvPr>
          <p:cNvSpPr>
            <a:spLocks noGrp="1"/>
          </p:cNvSpPr>
          <p:nvPr>
            <p:ph type="sldNum" sz="quarter" idx="12"/>
          </p:nvPr>
        </p:nvSpPr>
        <p:spPr/>
        <p:txBody>
          <a:bodyPr/>
          <a:lstStyle/>
          <a:p>
            <a:fld id="{A70FC14F-3B49-4CAD-8E51-179A0788E276}" type="slidenum">
              <a:rPr lang="en-ZA" smtClean="0"/>
              <a:t>‹#›</a:t>
            </a:fld>
            <a:endParaRPr lang="en-ZA"/>
          </a:p>
        </p:txBody>
      </p:sp>
    </p:spTree>
    <p:extLst>
      <p:ext uri="{BB962C8B-B14F-4D97-AF65-F5344CB8AC3E}">
        <p14:creationId xmlns:p14="http://schemas.microsoft.com/office/powerpoint/2010/main" val="1492244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72FB87-3C05-78C8-BFA5-C05B231C9544}"/>
              </a:ext>
            </a:extLst>
          </p:cNvPr>
          <p:cNvSpPr>
            <a:spLocks noGrp="1"/>
          </p:cNvSpPr>
          <p:nvPr>
            <p:ph type="dt" sz="half" idx="10"/>
          </p:nvPr>
        </p:nvSpPr>
        <p:spPr/>
        <p:txBody>
          <a:bodyPr/>
          <a:lstStyle/>
          <a:p>
            <a:fld id="{B6C0DFFD-4868-4268-BAAE-2C309226498E}" type="datetimeFigureOut">
              <a:rPr lang="en-ZA" smtClean="0"/>
              <a:t>2023/04/03</a:t>
            </a:fld>
            <a:endParaRPr lang="en-ZA"/>
          </a:p>
        </p:txBody>
      </p:sp>
      <p:sp>
        <p:nvSpPr>
          <p:cNvPr id="3" name="Footer Placeholder 2">
            <a:extLst>
              <a:ext uri="{FF2B5EF4-FFF2-40B4-BE49-F238E27FC236}">
                <a16:creationId xmlns:a16="http://schemas.microsoft.com/office/drawing/2014/main" id="{82C01432-9380-48F2-9816-67115B18B22D}"/>
              </a:ext>
            </a:extLst>
          </p:cNvPr>
          <p:cNvSpPr>
            <a:spLocks noGrp="1"/>
          </p:cNvSpPr>
          <p:nvPr>
            <p:ph type="ftr" sz="quarter" idx="11"/>
          </p:nvPr>
        </p:nvSpPr>
        <p:spPr/>
        <p:txBody>
          <a:bodyPr/>
          <a:lstStyle/>
          <a:p>
            <a:endParaRPr lang="en-ZA"/>
          </a:p>
        </p:txBody>
      </p:sp>
      <p:sp>
        <p:nvSpPr>
          <p:cNvPr id="4" name="Slide Number Placeholder 3">
            <a:extLst>
              <a:ext uri="{FF2B5EF4-FFF2-40B4-BE49-F238E27FC236}">
                <a16:creationId xmlns:a16="http://schemas.microsoft.com/office/drawing/2014/main" id="{DEA15E43-77BC-DCFA-C3E9-81542C5EC540}"/>
              </a:ext>
            </a:extLst>
          </p:cNvPr>
          <p:cNvSpPr>
            <a:spLocks noGrp="1"/>
          </p:cNvSpPr>
          <p:nvPr>
            <p:ph type="sldNum" sz="quarter" idx="12"/>
          </p:nvPr>
        </p:nvSpPr>
        <p:spPr/>
        <p:txBody>
          <a:bodyPr/>
          <a:lstStyle/>
          <a:p>
            <a:fld id="{A70FC14F-3B49-4CAD-8E51-179A0788E276}" type="slidenum">
              <a:rPr lang="en-ZA" smtClean="0"/>
              <a:t>‹#›</a:t>
            </a:fld>
            <a:endParaRPr lang="en-ZA"/>
          </a:p>
        </p:txBody>
      </p:sp>
    </p:spTree>
    <p:extLst>
      <p:ext uri="{BB962C8B-B14F-4D97-AF65-F5344CB8AC3E}">
        <p14:creationId xmlns:p14="http://schemas.microsoft.com/office/powerpoint/2010/main" val="4175247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0A7E2-A556-9ACF-61E8-C42F44090D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Content Placeholder 2">
            <a:extLst>
              <a:ext uri="{FF2B5EF4-FFF2-40B4-BE49-F238E27FC236}">
                <a16:creationId xmlns:a16="http://schemas.microsoft.com/office/drawing/2014/main" id="{053A695E-AFA1-D820-8F49-89D79ED142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a:extLst>
              <a:ext uri="{FF2B5EF4-FFF2-40B4-BE49-F238E27FC236}">
                <a16:creationId xmlns:a16="http://schemas.microsoft.com/office/drawing/2014/main" id="{1BACD690-1E2F-3EF1-AA54-ADE17A2EAC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03E1ACC-E4B8-F835-07E8-33BE11805A51}"/>
              </a:ext>
            </a:extLst>
          </p:cNvPr>
          <p:cNvSpPr>
            <a:spLocks noGrp="1"/>
          </p:cNvSpPr>
          <p:nvPr>
            <p:ph type="dt" sz="half" idx="10"/>
          </p:nvPr>
        </p:nvSpPr>
        <p:spPr/>
        <p:txBody>
          <a:bodyPr/>
          <a:lstStyle/>
          <a:p>
            <a:fld id="{B6C0DFFD-4868-4268-BAAE-2C309226498E}" type="datetimeFigureOut">
              <a:rPr lang="en-ZA" smtClean="0"/>
              <a:t>2023/04/03</a:t>
            </a:fld>
            <a:endParaRPr lang="en-ZA"/>
          </a:p>
        </p:txBody>
      </p:sp>
      <p:sp>
        <p:nvSpPr>
          <p:cNvPr id="6" name="Footer Placeholder 5">
            <a:extLst>
              <a:ext uri="{FF2B5EF4-FFF2-40B4-BE49-F238E27FC236}">
                <a16:creationId xmlns:a16="http://schemas.microsoft.com/office/drawing/2014/main" id="{6C4C028C-2C1C-2552-4D9C-21011426A724}"/>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8C83A946-9FEE-3CF1-36EA-8838B0F8EBA7}"/>
              </a:ext>
            </a:extLst>
          </p:cNvPr>
          <p:cNvSpPr>
            <a:spLocks noGrp="1"/>
          </p:cNvSpPr>
          <p:nvPr>
            <p:ph type="sldNum" sz="quarter" idx="12"/>
          </p:nvPr>
        </p:nvSpPr>
        <p:spPr/>
        <p:txBody>
          <a:bodyPr/>
          <a:lstStyle/>
          <a:p>
            <a:fld id="{A70FC14F-3B49-4CAD-8E51-179A0788E276}" type="slidenum">
              <a:rPr lang="en-ZA" smtClean="0"/>
              <a:t>‹#›</a:t>
            </a:fld>
            <a:endParaRPr lang="en-ZA"/>
          </a:p>
        </p:txBody>
      </p:sp>
    </p:spTree>
    <p:extLst>
      <p:ext uri="{BB962C8B-B14F-4D97-AF65-F5344CB8AC3E}">
        <p14:creationId xmlns:p14="http://schemas.microsoft.com/office/powerpoint/2010/main" val="2490301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D6806-787C-CF3B-BB57-F0A4BB269C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Picture Placeholder 2">
            <a:extLst>
              <a:ext uri="{FF2B5EF4-FFF2-40B4-BE49-F238E27FC236}">
                <a16:creationId xmlns:a16="http://schemas.microsoft.com/office/drawing/2014/main" id="{3FEE8981-33A6-A662-840E-153E5F0137F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a:extLst>
              <a:ext uri="{FF2B5EF4-FFF2-40B4-BE49-F238E27FC236}">
                <a16:creationId xmlns:a16="http://schemas.microsoft.com/office/drawing/2014/main" id="{7A7D8C74-8DA1-3327-0807-5DD0A26EA4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099ED5-83A0-6952-30DC-2AF3D49241AB}"/>
              </a:ext>
            </a:extLst>
          </p:cNvPr>
          <p:cNvSpPr>
            <a:spLocks noGrp="1"/>
          </p:cNvSpPr>
          <p:nvPr>
            <p:ph type="dt" sz="half" idx="10"/>
          </p:nvPr>
        </p:nvSpPr>
        <p:spPr/>
        <p:txBody>
          <a:bodyPr/>
          <a:lstStyle/>
          <a:p>
            <a:fld id="{B6C0DFFD-4868-4268-BAAE-2C309226498E}" type="datetimeFigureOut">
              <a:rPr lang="en-ZA" smtClean="0"/>
              <a:t>2023/04/03</a:t>
            </a:fld>
            <a:endParaRPr lang="en-ZA"/>
          </a:p>
        </p:txBody>
      </p:sp>
      <p:sp>
        <p:nvSpPr>
          <p:cNvPr id="6" name="Footer Placeholder 5">
            <a:extLst>
              <a:ext uri="{FF2B5EF4-FFF2-40B4-BE49-F238E27FC236}">
                <a16:creationId xmlns:a16="http://schemas.microsoft.com/office/drawing/2014/main" id="{AB6935A7-7A48-BC2D-AFCB-0066F2748734}"/>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5523D615-4C5D-31A7-926F-0A9979A9D6B8}"/>
              </a:ext>
            </a:extLst>
          </p:cNvPr>
          <p:cNvSpPr>
            <a:spLocks noGrp="1"/>
          </p:cNvSpPr>
          <p:nvPr>
            <p:ph type="sldNum" sz="quarter" idx="12"/>
          </p:nvPr>
        </p:nvSpPr>
        <p:spPr/>
        <p:txBody>
          <a:bodyPr/>
          <a:lstStyle/>
          <a:p>
            <a:fld id="{A70FC14F-3B49-4CAD-8E51-179A0788E276}" type="slidenum">
              <a:rPr lang="en-ZA" smtClean="0"/>
              <a:t>‹#›</a:t>
            </a:fld>
            <a:endParaRPr lang="en-ZA"/>
          </a:p>
        </p:txBody>
      </p:sp>
    </p:spTree>
    <p:extLst>
      <p:ext uri="{BB962C8B-B14F-4D97-AF65-F5344CB8AC3E}">
        <p14:creationId xmlns:p14="http://schemas.microsoft.com/office/powerpoint/2010/main" val="3718313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9E5F13-623E-4148-184E-F1789EC98B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a:extLst>
              <a:ext uri="{FF2B5EF4-FFF2-40B4-BE49-F238E27FC236}">
                <a16:creationId xmlns:a16="http://schemas.microsoft.com/office/drawing/2014/main" id="{972B6E22-F346-BB15-9463-E61529FD7F5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931A2E24-6BFB-44CC-6B5F-68CAFAC4C89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C0DFFD-4868-4268-BAAE-2C309226498E}" type="datetimeFigureOut">
              <a:rPr lang="en-ZA" smtClean="0"/>
              <a:t>2023/04/03</a:t>
            </a:fld>
            <a:endParaRPr lang="en-ZA"/>
          </a:p>
        </p:txBody>
      </p:sp>
      <p:sp>
        <p:nvSpPr>
          <p:cNvPr id="5" name="Footer Placeholder 4">
            <a:extLst>
              <a:ext uri="{FF2B5EF4-FFF2-40B4-BE49-F238E27FC236}">
                <a16:creationId xmlns:a16="http://schemas.microsoft.com/office/drawing/2014/main" id="{3C0B7C4F-E394-7ABC-2944-5EAFEA0BB5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a:extLst>
              <a:ext uri="{FF2B5EF4-FFF2-40B4-BE49-F238E27FC236}">
                <a16:creationId xmlns:a16="http://schemas.microsoft.com/office/drawing/2014/main" id="{46A38DF8-D19F-3BAC-63ED-02D853AEA6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0FC14F-3B49-4CAD-8E51-179A0788E276}" type="slidenum">
              <a:rPr lang="en-ZA" smtClean="0"/>
              <a:t>‹#›</a:t>
            </a:fld>
            <a:endParaRPr lang="en-ZA"/>
          </a:p>
        </p:txBody>
      </p:sp>
    </p:spTree>
    <p:extLst>
      <p:ext uri="{BB962C8B-B14F-4D97-AF65-F5344CB8AC3E}">
        <p14:creationId xmlns:p14="http://schemas.microsoft.com/office/powerpoint/2010/main" val="24331404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s://www.sacnasp.org.za/"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s://www.sacnasp.org.z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47066939-28C7-4BB0-FFB9-B31ABA5BFB6C}"/>
              </a:ext>
            </a:extLst>
          </p:cNvPr>
          <p:cNvSpPr txBox="1"/>
          <p:nvPr/>
        </p:nvSpPr>
        <p:spPr>
          <a:xfrm>
            <a:off x="332169" y="664930"/>
            <a:ext cx="7781464" cy="276999"/>
          </a:xfrm>
          <a:prstGeom prst="rect">
            <a:avLst/>
          </a:prstGeom>
          <a:solidFill>
            <a:srgbClr val="002060"/>
          </a:solidFill>
          <a:ln/>
          <a:scene3d>
            <a:camera prst="orthographicFront"/>
            <a:lightRig rig="threePt" dir="t"/>
          </a:scene3d>
          <a:sp3d>
            <a:bevelT w="139700" h="139700" prst="divot"/>
          </a:sp3d>
        </p:spPr>
        <p:style>
          <a:lnRef idx="2">
            <a:schemeClr val="dk1"/>
          </a:lnRef>
          <a:fillRef idx="1">
            <a:schemeClr val="lt1"/>
          </a:fillRef>
          <a:effectRef idx="0">
            <a:schemeClr val="dk1"/>
          </a:effectRef>
          <a:fontRef idx="minor">
            <a:schemeClr val="dk1"/>
          </a:fontRef>
        </p:style>
        <p:txBody>
          <a:bodyPr rtlCol="0" anchor="ctr"/>
          <a:lstStyle>
            <a:defPPr>
              <a:defRPr lang="en-US"/>
            </a:defPPr>
            <a:lvl1pPr algn="ctr">
              <a:defRPr sz="1200" b="1">
                <a:solidFill>
                  <a:schemeClr val="bg1">
                    <a:lumMod val="95000"/>
                  </a:schemeClr>
                </a:solidFil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n-ZA" sz="1600" dirty="0"/>
              <a:t>What is the status of my application?</a:t>
            </a:r>
          </a:p>
        </p:txBody>
      </p:sp>
      <p:grpSp>
        <p:nvGrpSpPr>
          <p:cNvPr id="32" name="Group 31">
            <a:extLst>
              <a:ext uri="{FF2B5EF4-FFF2-40B4-BE49-F238E27FC236}">
                <a16:creationId xmlns:a16="http://schemas.microsoft.com/office/drawing/2014/main" id="{F4BAF522-2453-C624-35AA-D5EF6A8141F0}"/>
              </a:ext>
            </a:extLst>
          </p:cNvPr>
          <p:cNvGrpSpPr/>
          <p:nvPr/>
        </p:nvGrpSpPr>
        <p:grpSpPr>
          <a:xfrm>
            <a:off x="408468" y="1124563"/>
            <a:ext cx="7705165" cy="3834864"/>
            <a:chOff x="408468" y="1124563"/>
            <a:chExt cx="7705165" cy="3834864"/>
          </a:xfrm>
        </p:grpSpPr>
        <p:sp>
          <p:nvSpPr>
            <p:cNvPr id="7" name="Rectangle 6">
              <a:extLst>
                <a:ext uri="{FF2B5EF4-FFF2-40B4-BE49-F238E27FC236}">
                  <a16:creationId xmlns:a16="http://schemas.microsoft.com/office/drawing/2014/main" id="{EB897560-A579-9C1A-ECB6-186AC81A494B}"/>
                </a:ext>
              </a:extLst>
            </p:cNvPr>
            <p:cNvSpPr/>
            <p:nvPr/>
          </p:nvSpPr>
          <p:spPr>
            <a:xfrm>
              <a:off x="408468" y="2141510"/>
              <a:ext cx="2490658" cy="2817917"/>
            </a:xfrm>
            <a:prstGeom prst="rect">
              <a:avLst/>
            </a:prstGeom>
            <a:gradFill flip="none" rotWithShape="1">
              <a:gsLst>
                <a:gs pos="0">
                  <a:srgbClr val="8DC644">
                    <a:shade val="30000"/>
                    <a:satMod val="115000"/>
                  </a:srgbClr>
                </a:gs>
                <a:gs pos="50000">
                  <a:srgbClr val="8DC644">
                    <a:shade val="67500"/>
                    <a:satMod val="115000"/>
                  </a:srgbClr>
                </a:gs>
                <a:gs pos="100000">
                  <a:srgbClr val="8DC644">
                    <a:shade val="100000"/>
                    <a:satMod val="115000"/>
                  </a:srgbClr>
                </a:gs>
              </a:gsLst>
              <a:path path="circle">
                <a:fillToRect l="100000" b="100000"/>
              </a:path>
              <a:tileRect t="-100000" r="-100000"/>
            </a:gradFill>
            <a:ln>
              <a:noFill/>
            </a:ln>
            <a:effectLst>
              <a:outerShdw blurRad="225425" dist="50800" dir="5220000" algn="ctr">
                <a:srgbClr val="000000">
                  <a:alpha val="33000"/>
                </a:srgbClr>
              </a:outerShdw>
              <a:softEdge rad="31750"/>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lang="en-ZA" dirty="0"/>
            </a:p>
            <a:p>
              <a:pPr algn="ctr"/>
              <a:endParaRPr lang="en-ZA" dirty="0"/>
            </a:p>
            <a:p>
              <a:pPr algn="ctr"/>
              <a:endParaRPr lang="en-ZA" dirty="0"/>
            </a:p>
            <a:p>
              <a:pPr algn="ctr"/>
              <a:endParaRPr lang="en-ZA" dirty="0"/>
            </a:p>
            <a:p>
              <a:pPr algn="ctr"/>
              <a:endParaRPr lang="en-ZA" dirty="0"/>
            </a:p>
            <a:p>
              <a:pPr algn="ctr"/>
              <a:endParaRPr lang="en-ZA" dirty="0"/>
            </a:p>
            <a:p>
              <a:pPr algn="ctr"/>
              <a:endParaRPr lang="en-ZA" dirty="0"/>
            </a:p>
            <a:p>
              <a:pPr algn="ctr"/>
              <a:endParaRPr lang="en-ZA" dirty="0"/>
            </a:p>
            <a:p>
              <a:pPr algn="ctr"/>
              <a:endParaRPr lang="en-ZA" dirty="0"/>
            </a:p>
          </p:txBody>
        </p:sp>
        <p:grpSp>
          <p:nvGrpSpPr>
            <p:cNvPr id="23" name="Group 22">
              <a:extLst>
                <a:ext uri="{FF2B5EF4-FFF2-40B4-BE49-F238E27FC236}">
                  <a16:creationId xmlns:a16="http://schemas.microsoft.com/office/drawing/2014/main" id="{044ADA2C-FC3E-71FA-7817-23D4B4C9CE71}"/>
                </a:ext>
              </a:extLst>
            </p:cNvPr>
            <p:cNvGrpSpPr/>
            <p:nvPr/>
          </p:nvGrpSpPr>
          <p:grpSpPr>
            <a:xfrm>
              <a:off x="848822" y="2481730"/>
              <a:ext cx="1609950" cy="1994422"/>
              <a:chOff x="868718" y="1999969"/>
              <a:chExt cx="1609950" cy="1994422"/>
            </a:xfrm>
          </p:grpSpPr>
          <p:pic>
            <p:nvPicPr>
              <p:cNvPr id="11" name="Picture 10">
                <a:extLst>
                  <a:ext uri="{FF2B5EF4-FFF2-40B4-BE49-F238E27FC236}">
                    <a16:creationId xmlns:a16="http://schemas.microsoft.com/office/drawing/2014/main" id="{43A532D1-360C-3CF1-73CD-071D716E16D9}"/>
                  </a:ext>
                </a:extLst>
              </p:cNvPr>
              <p:cNvPicPr>
                <a:picLocks noChangeAspect="1"/>
              </p:cNvPicPr>
              <p:nvPr/>
            </p:nvPicPr>
            <p:blipFill>
              <a:blip r:embed="rId2"/>
              <a:stretch>
                <a:fillRect/>
              </a:stretch>
            </p:blipFill>
            <p:spPr>
              <a:xfrm>
                <a:off x="868718" y="1999969"/>
                <a:ext cx="1609950" cy="371527"/>
              </a:xfrm>
              <a:prstGeom prst="rect">
                <a:avLst/>
              </a:prstGeom>
            </p:spPr>
          </p:pic>
          <p:pic>
            <p:nvPicPr>
              <p:cNvPr id="14" name="Picture 13">
                <a:extLst>
                  <a:ext uri="{FF2B5EF4-FFF2-40B4-BE49-F238E27FC236}">
                    <a16:creationId xmlns:a16="http://schemas.microsoft.com/office/drawing/2014/main" id="{427B48E4-AB81-454F-27F9-99561375948B}"/>
                  </a:ext>
                </a:extLst>
              </p:cNvPr>
              <p:cNvPicPr>
                <a:picLocks noChangeAspect="1"/>
              </p:cNvPicPr>
              <p:nvPr/>
            </p:nvPicPr>
            <p:blipFill>
              <a:blip r:embed="rId3"/>
              <a:stretch>
                <a:fillRect/>
              </a:stretch>
            </p:blipFill>
            <p:spPr>
              <a:xfrm>
                <a:off x="868718" y="2577071"/>
                <a:ext cx="1609950" cy="1417320"/>
              </a:xfrm>
              <a:prstGeom prst="rect">
                <a:avLst/>
              </a:prstGeom>
            </p:spPr>
          </p:pic>
        </p:grpSp>
        <p:sp>
          <p:nvSpPr>
            <p:cNvPr id="22" name="Rectangle 21">
              <a:extLst>
                <a:ext uri="{FF2B5EF4-FFF2-40B4-BE49-F238E27FC236}">
                  <a16:creationId xmlns:a16="http://schemas.microsoft.com/office/drawing/2014/main" id="{A94738FD-8057-1575-23BA-44EE0612E359}"/>
                </a:ext>
              </a:extLst>
            </p:cNvPr>
            <p:cNvSpPr/>
            <p:nvPr/>
          </p:nvSpPr>
          <p:spPr>
            <a:xfrm>
              <a:off x="410507" y="1124563"/>
              <a:ext cx="2490658" cy="984423"/>
            </a:xfrm>
            <a:prstGeom prst="rect">
              <a:avLst/>
            </a:prstGeom>
            <a:solidFill>
              <a:srgbClr val="002060"/>
            </a:solidFill>
            <a:ln/>
            <a:scene3d>
              <a:camera prst="orthographicFront"/>
              <a:lightRig rig="threePt" dir="t"/>
            </a:scene3d>
            <a:sp3d>
              <a:bevelT w="139700" h="139700" prst="divot"/>
            </a:sp3d>
          </p:spPr>
          <p:style>
            <a:lnRef idx="2">
              <a:schemeClr val="dk1"/>
            </a:lnRef>
            <a:fillRef idx="1">
              <a:schemeClr val="lt1"/>
            </a:fillRef>
            <a:effectRef idx="0">
              <a:schemeClr val="dk1"/>
            </a:effectRef>
            <a:fontRef idx="minor">
              <a:schemeClr val="dk1"/>
            </a:fontRef>
          </p:style>
          <p:txBody>
            <a:bodyPr rtlCol="0" anchor="ctr"/>
            <a:lstStyle/>
            <a:p>
              <a:pPr algn="ctr"/>
              <a:r>
                <a:rPr lang="en-ZA" sz="1200" b="1" dirty="0">
                  <a:solidFill>
                    <a:schemeClr val="bg1">
                      <a:lumMod val="95000"/>
                    </a:schemeClr>
                  </a:solidFill>
                </a:rPr>
                <a:t>Step 1</a:t>
              </a:r>
            </a:p>
            <a:p>
              <a:pPr algn="ctr"/>
              <a:endParaRPr lang="en-ZA" sz="1200" b="1" dirty="0">
                <a:solidFill>
                  <a:schemeClr val="bg1">
                    <a:lumMod val="95000"/>
                  </a:schemeClr>
                </a:solidFill>
              </a:endParaRPr>
            </a:p>
            <a:p>
              <a:pPr algn="ctr"/>
              <a:r>
                <a:rPr lang="en-ZA" sz="1200" b="1" dirty="0">
                  <a:solidFill>
                    <a:schemeClr val="bg1">
                      <a:lumMod val="95000"/>
                    </a:schemeClr>
                  </a:solidFill>
                </a:rPr>
                <a:t>On the </a:t>
              </a:r>
              <a:r>
                <a:rPr lang="en-ZA" sz="1200" b="1" dirty="0">
                  <a:solidFill>
                    <a:schemeClr val="bg1">
                      <a:lumMod val="95000"/>
                    </a:schemeClr>
                  </a:solidFill>
                  <a:hlinkClick r:id="rId4">
                    <a:extLst>
                      <a:ext uri="{A12FA001-AC4F-418D-AE19-62706E023703}">
                        <ahyp:hlinkClr xmlns:ahyp="http://schemas.microsoft.com/office/drawing/2018/hyperlinkcolor" val="tx"/>
                      </a:ext>
                    </a:extLst>
                  </a:hlinkClick>
                </a:rPr>
                <a:t>SACNASP</a:t>
              </a:r>
              <a:r>
                <a:rPr lang="en-ZA" sz="1200" b="1" dirty="0">
                  <a:solidFill>
                    <a:schemeClr val="bg1">
                      <a:lumMod val="95000"/>
                    </a:schemeClr>
                  </a:solidFill>
                </a:rPr>
                <a:t> website, click on “Log In”</a:t>
              </a:r>
            </a:p>
          </p:txBody>
        </p:sp>
        <p:sp>
          <p:nvSpPr>
            <p:cNvPr id="24" name="Rectangle 23">
              <a:extLst>
                <a:ext uri="{FF2B5EF4-FFF2-40B4-BE49-F238E27FC236}">
                  <a16:creationId xmlns:a16="http://schemas.microsoft.com/office/drawing/2014/main" id="{ED6B4266-B81F-CD33-5E60-88BB498098C7}"/>
                </a:ext>
              </a:extLst>
            </p:cNvPr>
            <p:cNvSpPr/>
            <p:nvPr/>
          </p:nvSpPr>
          <p:spPr>
            <a:xfrm>
              <a:off x="3016741" y="2141510"/>
              <a:ext cx="2490658" cy="2811489"/>
            </a:xfrm>
            <a:prstGeom prst="rect">
              <a:avLst/>
            </a:prstGeom>
            <a:gradFill flip="none" rotWithShape="1">
              <a:gsLst>
                <a:gs pos="0">
                  <a:srgbClr val="8DC644">
                    <a:shade val="30000"/>
                    <a:satMod val="115000"/>
                  </a:srgbClr>
                </a:gs>
                <a:gs pos="50000">
                  <a:srgbClr val="8DC644">
                    <a:shade val="67500"/>
                    <a:satMod val="115000"/>
                  </a:srgbClr>
                </a:gs>
                <a:gs pos="100000">
                  <a:srgbClr val="8DC644">
                    <a:shade val="100000"/>
                    <a:satMod val="115000"/>
                  </a:srgbClr>
                </a:gs>
              </a:gsLst>
              <a:path path="circle">
                <a:fillToRect l="100000" b="100000"/>
              </a:path>
              <a:tileRect t="-100000" r="-100000"/>
            </a:gradFill>
            <a:ln>
              <a:noFill/>
            </a:ln>
            <a:effectLst>
              <a:outerShdw blurRad="225425" dist="50800" dir="5220000" algn="ctr">
                <a:srgbClr val="000000">
                  <a:alpha val="33000"/>
                </a:srgbClr>
              </a:outerShdw>
              <a:softEdge rad="31750"/>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lang="en-ZA" dirty="0"/>
            </a:p>
            <a:p>
              <a:pPr algn="ctr"/>
              <a:endParaRPr lang="en-ZA" dirty="0"/>
            </a:p>
            <a:p>
              <a:pPr algn="ctr"/>
              <a:endParaRPr lang="en-ZA" dirty="0"/>
            </a:p>
            <a:p>
              <a:pPr algn="ctr"/>
              <a:endParaRPr lang="en-ZA" dirty="0"/>
            </a:p>
            <a:p>
              <a:pPr algn="ctr"/>
              <a:endParaRPr lang="en-ZA" dirty="0"/>
            </a:p>
            <a:p>
              <a:pPr algn="ctr"/>
              <a:endParaRPr lang="en-ZA" dirty="0"/>
            </a:p>
            <a:p>
              <a:pPr algn="ctr"/>
              <a:endParaRPr lang="en-ZA" dirty="0"/>
            </a:p>
            <a:p>
              <a:pPr algn="ctr"/>
              <a:endParaRPr lang="en-ZA" dirty="0"/>
            </a:p>
            <a:p>
              <a:pPr algn="ctr"/>
              <a:endParaRPr lang="en-ZA" dirty="0"/>
            </a:p>
          </p:txBody>
        </p:sp>
        <p:sp>
          <p:nvSpPr>
            <p:cNvPr id="25" name="Rectangle 24">
              <a:extLst>
                <a:ext uri="{FF2B5EF4-FFF2-40B4-BE49-F238E27FC236}">
                  <a16:creationId xmlns:a16="http://schemas.microsoft.com/office/drawing/2014/main" id="{4BDC2F1C-7878-AC2A-866A-9FA906A9AA37}"/>
                </a:ext>
              </a:extLst>
            </p:cNvPr>
            <p:cNvSpPr/>
            <p:nvPr/>
          </p:nvSpPr>
          <p:spPr>
            <a:xfrm>
              <a:off x="3016741" y="1124563"/>
              <a:ext cx="2490658" cy="990685"/>
            </a:xfrm>
            <a:prstGeom prst="rect">
              <a:avLst/>
            </a:prstGeom>
            <a:solidFill>
              <a:srgbClr val="002060"/>
            </a:solidFill>
            <a:ln/>
            <a:scene3d>
              <a:camera prst="orthographicFront"/>
              <a:lightRig rig="threePt" dir="t"/>
            </a:scene3d>
            <a:sp3d>
              <a:bevelT w="139700" h="139700" prst="divot"/>
            </a:sp3d>
          </p:spPr>
          <p:style>
            <a:lnRef idx="2">
              <a:schemeClr val="dk1"/>
            </a:lnRef>
            <a:fillRef idx="1">
              <a:schemeClr val="lt1"/>
            </a:fillRef>
            <a:effectRef idx="0">
              <a:schemeClr val="dk1"/>
            </a:effectRef>
            <a:fontRef idx="minor">
              <a:schemeClr val="dk1"/>
            </a:fontRef>
          </p:style>
          <p:txBody>
            <a:bodyPr rtlCol="0" anchor="ctr"/>
            <a:lstStyle/>
            <a:p>
              <a:pPr algn="ctr"/>
              <a:r>
                <a:rPr lang="en-ZA" sz="1200" b="1" dirty="0">
                  <a:solidFill>
                    <a:schemeClr val="bg1">
                      <a:lumMod val="95000"/>
                    </a:schemeClr>
                  </a:solidFill>
                </a:rPr>
                <a:t>Step 2</a:t>
              </a:r>
            </a:p>
            <a:p>
              <a:pPr algn="ctr"/>
              <a:endParaRPr lang="en-ZA" sz="1200" b="1" dirty="0">
                <a:solidFill>
                  <a:schemeClr val="bg1">
                    <a:lumMod val="95000"/>
                  </a:schemeClr>
                </a:solidFill>
              </a:endParaRPr>
            </a:p>
            <a:p>
              <a:pPr algn="ctr"/>
              <a:r>
                <a:rPr lang="en-ZA" sz="1200" b="1" dirty="0">
                  <a:solidFill>
                    <a:schemeClr val="bg1">
                      <a:lumMod val="95000"/>
                    </a:schemeClr>
                  </a:solidFill>
                </a:rPr>
                <a:t>Click on “View Details”</a:t>
              </a:r>
            </a:p>
          </p:txBody>
        </p:sp>
        <p:grpSp>
          <p:nvGrpSpPr>
            <p:cNvPr id="18" name="Group 17">
              <a:extLst>
                <a:ext uri="{FF2B5EF4-FFF2-40B4-BE49-F238E27FC236}">
                  <a16:creationId xmlns:a16="http://schemas.microsoft.com/office/drawing/2014/main" id="{57AFA691-42A2-A480-7FC0-21E6D8F55C61}"/>
                </a:ext>
              </a:extLst>
            </p:cNvPr>
            <p:cNvGrpSpPr/>
            <p:nvPr/>
          </p:nvGrpSpPr>
          <p:grpSpPr>
            <a:xfrm>
              <a:off x="3451207" y="2481730"/>
              <a:ext cx="1619687" cy="2011636"/>
              <a:chOff x="858982" y="2659167"/>
              <a:chExt cx="6733309" cy="3993742"/>
            </a:xfrm>
          </p:grpSpPr>
          <p:pic>
            <p:nvPicPr>
              <p:cNvPr id="19" name="Picture 18">
                <a:extLst>
                  <a:ext uri="{FF2B5EF4-FFF2-40B4-BE49-F238E27FC236}">
                    <a16:creationId xmlns:a16="http://schemas.microsoft.com/office/drawing/2014/main" id="{00F27B72-1E88-A7D6-562C-F45EA13E23DD}"/>
                  </a:ext>
                </a:extLst>
              </p:cNvPr>
              <p:cNvPicPr>
                <a:picLocks noChangeAspect="1"/>
              </p:cNvPicPr>
              <p:nvPr/>
            </p:nvPicPr>
            <p:blipFill>
              <a:blip r:embed="rId5"/>
              <a:stretch>
                <a:fillRect/>
              </a:stretch>
            </p:blipFill>
            <p:spPr>
              <a:xfrm>
                <a:off x="858982" y="2659167"/>
                <a:ext cx="6090458" cy="3993742"/>
              </a:xfrm>
              <a:prstGeom prst="rect">
                <a:avLst/>
              </a:prstGeom>
            </p:spPr>
          </p:pic>
          <p:sp>
            <p:nvSpPr>
              <p:cNvPr id="20" name="Oval 19">
                <a:extLst>
                  <a:ext uri="{FF2B5EF4-FFF2-40B4-BE49-F238E27FC236}">
                    <a16:creationId xmlns:a16="http://schemas.microsoft.com/office/drawing/2014/main" id="{522EB3CB-10E2-5F3D-C95E-4EEEDD1409E6}"/>
                  </a:ext>
                </a:extLst>
              </p:cNvPr>
              <p:cNvSpPr/>
              <p:nvPr/>
            </p:nvSpPr>
            <p:spPr>
              <a:xfrm>
                <a:off x="5264727" y="4613563"/>
                <a:ext cx="1925782" cy="360219"/>
              </a:xfrm>
              <a:prstGeom prst="ellipse">
                <a:avLst/>
              </a:prstGeom>
              <a:noFill/>
              <a:ln w="38100">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ZA"/>
              </a:p>
            </p:txBody>
          </p:sp>
          <p:cxnSp>
            <p:nvCxnSpPr>
              <p:cNvPr id="21" name="Straight Arrow Connector 20">
                <a:extLst>
                  <a:ext uri="{FF2B5EF4-FFF2-40B4-BE49-F238E27FC236}">
                    <a16:creationId xmlns:a16="http://schemas.microsoft.com/office/drawing/2014/main" id="{479F73A0-674B-F9C3-91DE-91218FE295FF}"/>
                  </a:ext>
                </a:extLst>
              </p:cNvPr>
              <p:cNvCxnSpPr>
                <a:cxnSpLocks/>
              </p:cNvCxnSpPr>
              <p:nvPr/>
            </p:nvCxnSpPr>
            <p:spPr>
              <a:xfrm flipH="1">
                <a:off x="7190509" y="4807527"/>
                <a:ext cx="401782" cy="0"/>
              </a:xfrm>
              <a:prstGeom prst="straightConnector1">
                <a:avLst/>
              </a:prstGeom>
              <a:ln w="38100">
                <a:solidFill>
                  <a:srgbClr val="002060"/>
                </a:solidFill>
                <a:tailEnd type="triangle"/>
              </a:ln>
            </p:spPr>
            <p:style>
              <a:lnRef idx="1">
                <a:schemeClr val="accent1"/>
              </a:lnRef>
              <a:fillRef idx="0">
                <a:schemeClr val="accent1"/>
              </a:fillRef>
              <a:effectRef idx="0">
                <a:schemeClr val="accent1"/>
              </a:effectRef>
              <a:fontRef idx="minor">
                <a:schemeClr val="tx1"/>
              </a:fontRef>
            </p:style>
          </p:cxnSp>
        </p:grpSp>
        <p:sp>
          <p:nvSpPr>
            <p:cNvPr id="28" name="Rectangle 27">
              <a:extLst>
                <a:ext uri="{FF2B5EF4-FFF2-40B4-BE49-F238E27FC236}">
                  <a16:creationId xmlns:a16="http://schemas.microsoft.com/office/drawing/2014/main" id="{FD1B1D08-26BA-440A-FF67-D96AB473F356}"/>
                </a:ext>
              </a:extLst>
            </p:cNvPr>
            <p:cNvSpPr/>
            <p:nvPr/>
          </p:nvSpPr>
          <p:spPr>
            <a:xfrm>
              <a:off x="5622975" y="2141510"/>
              <a:ext cx="2490658" cy="2811489"/>
            </a:xfrm>
            <a:prstGeom prst="rect">
              <a:avLst/>
            </a:prstGeom>
            <a:gradFill flip="none" rotWithShape="1">
              <a:gsLst>
                <a:gs pos="0">
                  <a:srgbClr val="8DC644">
                    <a:shade val="30000"/>
                    <a:satMod val="115000"/>
                  </a:srgbClr>
                </a:gs>
                <a:gs pos="50000">
                  <a:srgbClr val="8DC644">
                    <a:shade val="67500"/>
                    <a:satMod val="115000"/>
                  </a:srgbClr>
                </a:gs>
                <a:gs pos="100000">
                  <a:srgbClr val="8DC644">
                    <a:shade val="100000"/>
                    <a:satMod val="115000"/>
                  </a:srgbClr>
                </a:gs>
              </a:gsLst>
              <a:path path="circle">
                <a:fillToRect l="100000" b="100000"/>
              </a:path>
              <a:tileRect t="-100000" r="-100000"/>
            </a:gradFill>
            <a:ln>
              <a:noFill/>
            </a:ln>
            <a:effectLst>
              <a:outerShdw blurRad="225425" dist="50800" dir="5220000" algn="ctr">
                <a:srgbClr val="000000">
                  <a:alpha val="33000"/>
                </a:srgbClr>
              </a:outerShdw>
              <a:softEdge rad="31750"/>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lang="en-ZA" dirty="0"/>
            </a:p>
            <a:p>
              <a:pPr algn="ctr"/>
              <a:endParaRPr lang="en-ZA" dirty="0"/>
            </a:p>
            <a:p>
              <a:pPr algn="ctr"/>
              <a:endParaRPr lang="en-ZA" dirty="0"/>
            </a:p>
            <a:p>
              <a:pPr algn="ctr"/>
              <a:endParaRPr lang="en-ZA" dirty="0"/>
            </a:p>
            <a:p>
              <a:pPr algn="ctr"/>
              <a:endParaRPr lang="en-ZA" dirty="0"/>
            </a:p>
            <a:p>
              <a:pPr algn="ctr"/>
              <a:endParaRPr lang="en-ZA" dirty="0"/>
            </a:p>
            <a:p>
              <a:pPr algn="ctr"/>
              <a:endParaRPr lang="en-ZA" dirty="0"/>
            </a:p>
            <a:p>
              <a:pPr algn="ctr"/>
              <a:endParaRPr lang="en-ZA" dirty="0"/>
            </a:p>
            <a:p>
              <a:pPr algn="ctr"/>
              <a:endParaRPr lang="en-ZA" dirty="0"/>
            </a:p>
          </p:txBody>
        </p:sp>
        <p:sp>
          <p:nvSpPr>
            <p:cNvPr id="29" name="Rectangle 28">
              <a:extLst>
                <a:ext uri="{FF2B5EF4-FFF2-40B4-BE49-F238E27FC236}">
                  <a16:creationId xmlns:a16="http://schemas.microsoft.com/office/drawing/2014/main" id="{D9238700-64B1-FF11-9A9A-81AF8FF86133}"/>
                </a:ext>
              </a:extLst>
            </p:cNvPr>
            <p:cNvSpPr/>
            <p:nvPr/>
          </p:nvSpPr>
          <p:spPr>
            <a:xfrm>
              <a:off x="5622975" y="1124563"/>
              <a:ext cx="2490658" cy="990685"/>
            </a:xfrm>
            <a:prstGeom prst="rect">
              <a:avLst/>
            </a:prstGeom>
            <a:solidFill>
              <a:srgbClr val="002060"/>
            </a:solidFill>
            <a:ln/>
            <a:scene3d>
              <a:camera prst="orthographicFront"/>
              <a:lightRig rig="threePt" dir="t"/>
            </a:scene3d>
            <a:sp3d>
              <a:bevelT w="139700" h="139700" prst="divot"/>
            </a:sp3d>
          </p:spPr>
          <p:style>
            <a:lnRef idx="2">
              <a:schemeClr val="dk1"/>
            </a:lnRef>
            <a:fillRef idx="1">
              <a:schemeClr val="lt1"/>
            </a:fillRef>
            <a:effectRef idx="0">
              <a:schemeClr val="dk1"/>
            </a:effectRef>
            <a:fontRef idx="minor">
              <a:schemeClr val="dk1"/>
            </a:fontRef>
          </p:style>
          <p:txBody>
            <a:bodyPr rtlCol="0" anchor="ctr"/>
            <a:lstStyle/>
            <a:p>
              <a:pPr algn="ctr"/>
              <a:r>
                <a:rPr lang="en-ZA" sz="1200" b="1" dirty="0">
                  <a:solidFill>
                    <a:schemeClr val="bg1">
                      <a:lumMod val="95000"/>
                    </a:schemeClr>
                  </a:solidFill>
                </a:rPr>
                <a:t>Step 3</a:t>
              </a:r>
            </a:p>
            <a:p>
              <a:pPr algn="ctr"/>
              <a:endParaRPr lang="en-ZA" sz="1200" b="1" dirty="0">
                <a:solidFill>
                  <a:schemeClr val="bg1">
                    <a:lumMod val="95000"/>
                  </a:schemeClr>
                </a:solidFill>
              </a:endParaRPr>
            </a:p>
            <a:p>
              <a:pPr algn="ctr"/>
              <a:r>
                <a:rPr lang="en-ZA" sz="1200" b="1" dirty="0">
                  <a:solidFill>
                    <a:schemeClr val="bg1">
                      <a:lumMod val="95000"/>
                    </a:schemeClr>
                  </a:solidFill>
                </a:rPr>
                <a:t>You are done!</a:t>
              </a:r>
            </a:p>
          </p:txBody>
        </p:sp>
        <p:pic>
          <p:nvPicPr>
            <p:cNvPr id="31" name="Picture 30">
              <a:extLst>
                <a:ext uri="{FF2B5EF4-FFF2-40B4-BE49-F238E27FC236}">
                  <a16:creationId xmlns:a16="http://schemas.microsoft.com/office/drawing/2014/main" id="{46CD9105-7CD7-3904-F620-100CE679442A}"/>
                </a:ext>
              </a:extLst>
            </p:cNvPr>
            <p:cNvPicPr>
              <a:picLocks noChangeAspect="1"/>
            </p:cNvPicPr>
            <p:nvPr/>
          </p:nvPicPr>
          <p:blipFill>
            <a:blip r:embed="rId6"/>
            <a:stretch>
              <a:fillRect/>
            </a:stretch>
          </p:blipFill>
          <p:spPr>
            <a:xfrm>
              <a:off x="6096000" y="2481730"/>
              <a:ext cx="1609950" cy="1994421"/>
            </a:xfrm>
            <a:prstGeom prst="rect">
              <a:avLst/>
            </a:prstGeom>
          </p:spPr>
        </p:pic>
      </p:grpSp>
      <p:sp>
        <p:nvSpPr>
          <p:cNvPr id="33" name="TextBox 32">
            <a:extLst>
              <a:ext uri="{FF2B5EF4-FFF2-40B4-BE49-F238E27FC236}">
                <a16:creationId xmlns:a16="http://schemas.microsoft.com/office/drawing/2014/main" id="{324B359F-88F8-270D-003F-A567C431ED81}"/>
              </a:ext>
            </a:extLst>
          </p:cNvPr>
          <p:cNvSpPr txBox="1"/>
          <p:nvPr/>
        </p:nvSpPr>
        <p:spPr>
          <a:xfrm>
            <a:off x="408468" y="4952999"/>
            <a:ext cx="9821382" cy="2585323"/>
          </a:xfrm>
          <a:prstGeom prst="rect">
            <a:avLst/>
          </a:prstGeom>
          <a:noFill/>
        </p:spPr>
        <p:txBody>
          <a:bodyPr wrap="square" rtlCol="0">
            <a:spAutoFit/>
          </a:bodyPr>
          <a:lstStyle/>
          <a:p>
            <a:r>
              <a:rPr lang="en-ZA" dirty="0"/>
              <a:t>Message to accompany infographic:</a:t>
            </a:r>
          </a:p>
          <a:p>
            <a:endParaRPr lang="en-ZA" dirty="0"/>
          </a:p>
          <a:p>
            <a:r>
              <a:rPr lang="en-ZA" dirty="0"/>
              <a:t>Dear applicant, </a:t>
            </a:r>
          </a:p>
          <a:p>
            <a:endParaRPr lang="en-ZA" dirty="0"/>
          </a:p>
          <a:p>
            <a:r>
              <a:rPr lang="en-ZA" dirty="0"/>
              <a:t>SACNASP will endeavour to process your application within 3-6 months. We are aware that there may be applications exceeding this time frame. Please note that we have put measures in place, and are placing additional measures to address the backlog in Agricultural Sciences. </a:t>
            </a:r>
          </a:p>
          <a:p>
            <a:endParaRPr lang="en-ZA" dirty="0"/>
          </a:p>
          <a:p>
            <a:endParaRPr lang="en-ZA" dirty="0"/>
          </a:p>
        </p:txBody>
      </p:sp>
    </p:spTree>
    <p:extLst>
      <p:ext uri="{BB962C8B-B14F-4D97-AF65-F5344CB8AC3E}">
        <p14:creationId xmlns:p14="http://schemas.microsoft.com/office/powerpoint/2010/main" val="85609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AFA75863-FD15-F1CD-4C83-655440FDA808}"/>
              </a:ext>
            </a:extLst>
          </p:cNvPr>
          <p:cNvGrpSpPr/>
          <p:nvPr/>
        </p:nvGrpSpPr>
        <p:grpSpPr>
          <a:xfrm>
            <a:off x="408468" y="1124563"/>
            <a:ext cx="7705165" cy="3834864"/>
            <a:chOff x="408468" y="1124563"/>
            <a:chExt cx="7705165" cy="3834864"/>
          </a:xfrm>
        </p:grpSpPr>
        <p:sp>
          <p:nvSpPr>
            <p:cNvPr id="5" name="Rectangle 4">
              <a:extLst>
                <a:ext uri="{FF2B5EF4-FFF2-40B4-BE49-F238E27FC236}">
                  <a16:creationId xmlns:a16="http://schemas.microsoft.com/office/drawing/2014/main" id="{8B2375A9-096A-7941-74F2-792E1FEE738E}"/>
                </a:ext>
              </a:extLst>
            </p:cNvPr>
            <p:cNvSpPr/>
            <p:nvPr/>
          </p:nvSpPr>
          <p:spPr>
            <a:xfrm>
              <a:off x="408468" y="2141510"/>
              <a:ext cx="2490658" cy="2817917"/>
            </a:xfrm>
            <a:prstGeom prst="rect">
              <a:avLst/>
            </a:prstGeom>
            <a:gradFill flip="none" rotWithShape="1">
              <a:gsLst>
                <a:gs pos="0">
                  <a:srgbClr val="8DC644">
                    <a:shade val="30000"/>
                    <a:satMod val="115000"/>
                  </a:srgbClr>
                </a:gs>
                <a:gs pos="50000">
                  <a:srgbClr val="8DC644">
                    <a:shade val="67500"/>
                    <a:satMod val="115000"/>
                  </a:srgbClr>
                </a:gs>
                <a:gs pos="100000">
                  <a:srgbClr val="8DC644">
                    <a:shade val="100000"/>
                    <a:satMod val="115000"/>
                  </a:srgbClr>
                </a:gs>
              </a:gsLst>
              <a:path path="circle">
                <a:fillToRect l="100000" b="100000"/>
              </a:path>
              <a:tileRect t="-100000" r="-100000"/>
            </a:gradFill>
            <a:ln>
              <a:noFill/>
            </a:ln>
            <a:effectLst>
              <a:outerShdw blurRad="225425" dist="50800" dir="5220000" algn="ctr">
                <a:srgbClr val="000000">
                  <a:alpha val="33000"/>
                </a:srgbClr>
              </a:outerShdw>
              <a:softEdge rad="31750"/>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lang="en-ZA" dirty="0"/>
            </a:p>
            <a:p>
              <a:pPr algn="ctr"/>
              <a:endParaRPr lang="en-ZA" dirty="0"/>
            </a:p>
            <a:p>
              <a:pPr algn="ctr"/>
              <a:endParaRPr lang="en-ZA" dirty="0"/>
            </a:p>
            <a:p>
              <a:pPr algn="ctr"/>
              <a:endParaRPr lang="en-ZA" dirty="0"/>
            </a:p>
            <a:p>
              <a:pPr algn="ctr"/>
              <a:endParaRPr lang="en-ZA" dirty="0"/>
            </a:p>
            <a:p>
              <a:pPr algn="ctr"/>
              <a:endParaRPr lang="en-ZA" dirty="0"/>
            </a:p>
            <a:p>
              <a:pPr algn="ctr"/>
              <a:endParaRPr lang="en-ZA" dirty="0"/>
            </a:p>
            <a:p>
              <a:pPr algn="ctr"/>
              <a:endParaRPr lang="en-ZA" dirty="0"/>
            </a:p>
            <a:p>
              <a:pPr algn="ctr"/>
              <a:endParaRPr lang="en-ZA" dirty="0"/>
            </a:p>
          </p:txBody>
        </p:sp>
        <p:grpSp>
          <p:nvGrpSpPr>
            <p:cNvPr id="6" name="Group 5">
              <a:extLst>
                <a:ext uri="{FF2B5EF4-FFF2-40B4-BE49-F238E27FC236}">
                  <a16:creationId xmlns:a16="http://schemas.microsoft.com/office/drawing/2014/main" id="{A21C5471-71C1-7BCE-0A74-06BD332AEC60}"/>
                </a:ext>
              </a:extLst>
            </p:cNvPr>
            <p:cNvGrpSpPr/>
            <p:nvPr/>
          </p:nvGrpSpPr>
          <p:grpSpPr>
            <a:xfrm>
              <a:off x="848822" y="2481730"/>
              <a:ext cx="1609950" cy="1994422"/>
              <a:chOff x="868718" y="1999969"/>
              <a:chExt cx="1609950" cy="1994422"/>
            </a:xfrm>
          </p:grpSpPr>
          <p:pic>
            <p:nvPicPr>
              <p:cNvPr id="17" name="Picture 16">
                <a:extLst>
                  <a:ext uri="{FF2B5EF4-FFF2-40B4-BE49-F238E27FC236}">
                    <a16:creationId xmlns:a16="http://schemas.microsoft.com/office/drawing/2014/main" id="{75BBBED1-4EEF-E556-4334-F989E768BD82}"/>
                  </a:ext>
                </a:extLst>
              </p:cNvPr>
              <p:cNvPicPr>
                <a:picLocks noChangeAspect="1"/>
              </p:cNvPicPr>
              <p:nvPr/>
            </p:nvPicPr>
            <p:blipFill>
              <a:blip r:embed="rId2"/>
              <a:stretch>
                <a:fillRect/>
              </a:stretch>
            </p:blipFill>
            <p:spPr>
              <a:xfrm>
                <a:off x="868718" y="1999969"/>
                <a:ext cx="1609950" cy="371527"/>
              </a:xfrm>
              <a:prstGeom prst="rect">
                <a:avLst/>
              </a:prstGeom>
            </p:spPr>
          </p:pic>
          <p:pic>
            <p:nvPicPr>
              <p:cNvPr id="18" name="Picture 17">
                <a:extLst>
                  <a:ext uri="{FF2B5EF4-FFF2-40B4-BE49-F238E27FC236}">
                    <a16:creationId xmlns:a16="http://schemas.microsoft.com/office/drawing/2014/main" id="{30D6DE7E-B40A-0DAC-6BFF-13BA9247CDF2}"/>
                  </a:ext>
                </a:extLst>
              </p:cNvPr>
              <p:cNvPicPr>
                <a:picLocks noChangeAspect="1"/>
              </p:cNvPicPr>
              <p:nvPr/>
            </p:nvPicPr>
            <p:blipFill>
              <a:blip r:embed="rId3"/>
              <a:stretch>
                <a:fillRect/>
              </a:stretch>
            </p:blipFill>
            <p:spPr>
              <a:xfrm>
                <a:off x="868718" y="2577071"/>
                <a:ext cx="1609950" cy="1417320"/>
              </a:xfrm>
              <a:prstGeom prst="rect">
                <a:avLst/>
              </a:prstGeom>
            </p:spPr>
          </p:pic>
        </p:grpSp>
        <p:sp>
          <p:nvSpPr>
            <p:cNvPr id="7" name="Rectangle 6">
              <a:extLst>
                <a:ext uri="{FF2B5EF4-FFF2-40B4-BE49-F238E27FC236}">
                  <a16:creationId xmlns:a16="http://schemas.microsoft.com/office/drawing/2014/main" id="{B3A7063C-2DD7-6461-77E6-E41C800E3053}"/>
                </a:ext>
              </a:extLst>
            </p:cNvPr>
            <p:cNvSpPr/>
            <p:nvPr/>
          </p:nvSpPr>
          <p:spPr>
            <a:xfrm>
              <a:off x="410507" y="1124563"/>
              <a:ext cx="2490658" cy="984423"/>
            </a:xfrm>
            <a:prstGeom prst="rect">
              <a:avLst/>
            </a:prstGeom>
            <a:solidFill>
              <a:srgbClr val="002060"/>
            </a:solidFill>
            <a:ln/>
            <a:scene3d>
              <a:camera prst="orthographicFront"/>
              <a:lightRig rig="threePt" dir="t"/>
            </a:scene3d>
            <a:sp3d>
              <a:bevelT w="139700" h="139700" prst="divot"/>
            </a:sp3d>
          </p:spPr>
          <p:style>
            <a:lnRef idx="2">
              <a:schemeClr val="dk1"/>
            </a:lnRef>
            <a:fillRef idx="1">
              <a:schemeClr val="lt1"/>
            </a:fillRef>
            <a:effectRef idx="0">
              <a:schemeClr val="dk1"/>
            </a:effectRef>
            <a:fontRef idx="minor">
              <a:schemeClr val="dk1"/>
            </a:fontRef>
          </p:style>
          <p:txBody>
            <a:bodyPr rtlCol="0" anchor="ctr"/>
            <a:lstStyle/>
            <a:p>
              <a:pPr algn="ctr"/>
              <a:r>
                <a:rPr lang="en-ZA" sz="1200" b="1" dirty="0">
                  <a:solidFill>
                    <a:schemeClr val="bg1">
                      <a:lumMod val="95000"/>
                    </a:schemeClr>
                  </a:solidFill>
                </a:rPr>
                <a:t>Step 1</a:t>
              </a:r>
            </a:p>
            <a:p>
              <a:pPr algn="ctr"/>
              <a:endParaRPr lang="en-ZA" sz="1200" b="1" dirty="0">
                <a:solidFill>
                  <a:schemeClr val="bg1">
                    <a:lumMod val="95000"/>
                  </a:schemeClr>
                </a:solidFill>
              </a:endParaRPr>
            </a:p>
            <a:p>
              <a:pPr algn="ctr"/>
              <a:r>
                <a:rPr lang="en-ZA" sz="1200" b="1" dirty="0">
                  <a:solidFill>
                    <a:schemeClr val="bg1">
                      <a:lumMod val="95000"/>
                    </a:schemeClr>
                  </a:solidFill>
                </a:rPr>
                <a:t>On the </a:t>
              </a:r>
              <a:r>
                <a:rPr lang="en-ZA" sz="1200" b="1" dirty="0">
                  <a:solidFill>
                    <a:schemeClr val="bg1">
                      <a:lumMod val="95000"/>
                    </a:schemeClr>
                  </a:solidFill>
                  <a:hlinkClick r:id="rId4">
                    <a:extLst>
                      <a:ext uri="{A12FA001-AC4F-418D-AE19-62706E023703}">
                        <ahyp:hlinkClr xmlns:ahyp="http://schemas.microsoft.com/office/drawing/2018/hyperlinkcolor" val="tx"/>
                      </a:ext>
                    </a:extLst>
                  </a:hlinkClick>
                </a:rPr>
                <a:t>SACNASP</a:t>
              </a:r>
              <a:r>
                <a:rPr lang="en-ZA" sz="1200" b="1" dirty="0">
                  <a:solidFill>
                    <a:schemeClr val="bg1">
                      <a:lumMod val="95000"/>
                    </a:schemeClr>
                  </a:solidFill>
                </a:rPr>
                <a:t> website, click on “Log In”</a:t>
              </a:r>
            </a:p>
          </p:txBody>
        </p:sp>
        <p:sp>
          <p:nvSpPr>
            <p:cNvPr id="8" name="Rectangle 7">
              <a:extLst>
                <a:ext uri="{FF2B5EF4-FFF2-40B4-BE49-F238E27FC236}">
                  <a16:creationId xmlns:a16="http://schemas.microsoft.com/office/drawing/2014/main" id="{F1701BBE-93C7-1D2C-5B38-2C78861D9AB1}"/>
                </a:ext>
              </a:extLst>
            </p:cNvPr>
            <p:cNvSpPr/>
            <p:nvPr/>
          </p:nvSpPr>
          <p:spPr>
            <a:xfrm>
              <a:off x="3016741" y="2141510"/>
              <a:ext cx="2490658" cy="2811489"/>
            </a:xfrm>
            <a:prstGeom prst="rect">
              <a:avLst/>
            </a:prstGeom>
            <a:gradFill flip="none" rotWithShape="1">
              <a:gsLst>
                <a:gs pos="0">
                  <a:srgbClr val="8DC644">
                    <a:shade val="30000"/>
                    <a:satMod val="115000"/>
                  </a:srgbClr>
                </a:gs>
                <a:gs pos="50000">
                  <a:srgbClr val="8DC644">
                    <a:shade val="67500"/>
                    <a:satMod val="115000"/>
                  </a:srgbClr>
                </a:gs>
                <a:gs pos="100000">
                  <a:srgbClr val="8DC644">
                    <a:shade val="100000"/>
                    <a:satMod val="115000"/>
                  </a:srgbClr>
                </a:gs>
              </a:gsLst>
              <a:path path="circle">
                <a:fillToRect l="100000" b="100000"/>
              </a:path>
              <a:tileRect t="-100000" r="-100000"/>
            </a:gradFill>
            <a:ln>
              <a:noFill/>
            </a:ln>
            <a:effectLst>
              <a:outerShdw blurRad="225425" dist="50800" dir="5220000" algn="ctr">
                <a:srgbClr val="000000">
                  <a:alpha val="33000"/>
                </a:srgbClr>
              </a:outerShdw>
              <a:softEdge rad="31750"/>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lang="en-ZA" dirty="0"/>
            </a:p>
            <a:p>
              <a:pPr algn="ctr"/>
              <a:endParaRPr lang="en-ZA" dirty="0"/>
            </a:p>
            <a:p>
              <a:pPr algn="ctr"/>
              <a:endParaRPr lang="en-ZA" dirty="0"/>
            </a:p>
            <a:p>
              <a:pPr algn="ctr"/>
              <a:endParaRPr lang="en-ZA" dirty="0"/>
            </a:p>
            <a:p>
              <a:pPr algn="ctr"/>
              <a:endParaRPr lang="en-ZA" dirty="0"/>
            </a:p>
            <a:p>
              <a:pPr algn="ctr"/>
              <a:endParaRPr lang="en-ZA" dirty="0"/>
            </a:p>
            <a:p>
              <a:pPr algn="ctr"/>
              <a:endParaRPr lang="en-ZA" dirty="0"/>
            </a:p>
            <a:p>
              <a:pPr algn="ctr"/>
              <a:endParaRPr lang="en-ZA" dirty="0"/>
            </a:p>
            <a:p>
              <a:pPr algn="ctr"/>
              <a:endParaRPr lang="en-ZA" dirty="0"/>
            </a:p>
          </p:txBody>
        </p:sp>
        <p:sp>
          <p:nvSpPr>
            <p:cNvPr id="9" name="Rectangle 8">
              <a:extLst>
                <a:ext uri="{FF2B5EF4-FFF2-40B4-BE49-F238E27FC236}">
                  <a16:creationId xmlns:a16="http://schemas.microsoft.com/office/drawing/2014/main" id="{1F4114DB-9C6D-9C02-9EFF-54BEC18643BE}"/>
                </a:ext>
              </a:extLst>
            </p:cNvPr>
            <p:cNvSpPr/>
            <p:nvPr/>
          </p:nvSpPr>
          <p:spPr>
            <a:xfrm>
              <a:off x="3016741" y="1124563"/>
              <a:ext cx="2490658" cy="990685"/>
            </a:xfrm>
            <a:prstGeom prst="rect">
              <a:avLst/>
            </a:prstGeom>
            <a:solidFill>
              <a:srgbClr val="002060"/>
            </a:solidFill>
            <a:ln/>
            <a:scene3d>
              <a:camera prst="orthographicFront"/>
              <a:lightRig rig="threePt" dir="t"/>
            </a:scene3d>
            <a:sp3d>
              <a:bevelT w="139700" h="139700" prst="divot"/>
            </a:sp3d>
          </p:spPr>
          <p:style>
            <a:lnRef idx="2">
              <a:schemeClr val="dk1"/>
            </a:lnRef>
            <a:fillRef idx="1">
              <a:schemeClr val="lt1"/>
            </a:fillRef>
            <a:effectRef idx="0">
              <a:schemeClr val="dk1"/>
            </a:effectRef>
            <a:fontRef idx="minor">
              <a:schemeClr val="dk1"/>
            </a:fontRef>
          </p:style>
          <p:txBody>
            <a:bodyPr rtlCol="0" anchor="ctr"/>
            <a:lstStyle/>
            <a:p>
              <a:pPr algn="ctr"/>
              <a:r>
                <a:rPr lang="en-ZA" sz="1200" b="1" dirty="0">
                  <a:solidFill>
                    <a:schemeClr val="bg1">
                      <a:lumMod val="95000"/>
                    </a:schemeClr>
                  </a:solidFill>
                </a:rPr>
                <a:t>Step 2</a:t>
              </a:r>
            </a:p>
            <a:p>
              <a:pPr algn="ctr"/>
              <a:endParaRPr lang="en-ZA" sz="1200" b="1" dirty="0">
                <a:solidFill>
                  <a:schemeClr val="bg1">
                    <a:lumMod val="95000"/>
                  </a:schemeClr>
                </a:solidFill>
              </a:endParaRPr>
            </a:p>
            <a:p>
              <a:pPr algn="ctr"/>
              <a:r>
                <a:rPr lang="en-ZA" sz="1200" b="1" dirty="0">
                  <a:solidFill>
                    <a:schemeClr val="bg1">
                      <a:lumMod val="95000"/>
                    </a:schemeClr>
                  </a:solidFill>
                </a:rPr>
                <a:t>Click on “View Details”</a:t>
              </a:r>
            </a:p>
          </p:txBody>
        </p:sp>
        <p:grpSp>
          <p:nvGrpSpPr>
            <p:cNvPr id="10" name="Group 9">
              <a:extLst>
                <a:ext uri="{FF2B5EF4-FFF2-40B4-BE49-F238E27FC236}">
                  <a16:creationId xmlns:a16="http://schemas.microsoft.com/office/drawing/2014/main" id="{0AE5E831-085E-5869-B2E8-8D793AB07769}"/>
                </a:ext>
              </a:extLst>
            </p:cNvPr>
            <p:cNvGrpSpPr/>
            <p:nvPr/>
          </p:nvGrpSpPr>
          <p:grpSpPr>
            <a:xfrm>
              <a:off x="3451207" y="2481730"/>
              <a:ext cx="1619687" cy="2011636"/>
              <a:chOff x="858982" y="2659167"/>
              <a:chExt cx="6733309" cy="3993742"/>
            </a:xfrm>
          </p:grpSpPr>
          <p:pic>
            <p:nvPicPr>
              <p:cNvPr id="14" name="Picture 13">
                <a:extLst>
                  <a:ext uri="{FF2B5EF4-FFF2-40B4-BE49-F238E27FC236}">
                    <a16:creationId xmlns:a16="http://schemas.microsoft.com/office/drawing/2014/main" id="{4AD7402E-F2A5-2FEB-04C7-8CE13C1FA197}"/>
                  </a:ext>
                </a:extLst>
              </p:cNvPr>
              <p:cNvPicPr>
                <a:picLocks noChangeAspect="1"/>
              </p:cNvPicPr>
              <p:nvPr/>
            </p:nvPicPr>
            <p:blipFill>
              <a:blip r:embed="rId5"/>
              <a:stretch>
                <a:fillRect/>
              </a:stretch>
            </p:blipFill>
            <p:spPr>
              <a:xfrm>
                <a:off x="858982" y="2659167"/>
                <a:ext cx="6090458" cy="3993742"/>
              </a:xfrm>
              <a:prstGeom prst="rect">
                <a:avLst/>
              </a:prstGeom>
            </p:spPr>
          </p:pic>
          <p:sp>
            <p:nvSpPr>
              <p:cNvPr id="15" name="Oval 14">
                <a:extLst>
                  <a:ext uri="{FF2B5EF4-FFF2-40B4-BE49-F238E27FC236}">
                    <a16:creationId xmlns:a16="http://schemas.microsoft.com/office/drawing/2014/main" id="{2E5A81B8-75B3-B29F-6EF4-6A0FC3115623}"/>
                  </a:ext>
                </a:extLst>
              </p:cNvPr>
              <p:cNvSpPr/>
              <p:nvPr/>
            </p:nvSpPr>
            <p:spPr>
              <a:xfrm>
                <a:off x="5264727" y="4613563"/>
                <a:ext cx="1925782" cy="360219"/>
              </a:xfrm>
              <a:prstGeom prst="ellipse">
                <a:avLst/>
              </a:prstGeom>
              <a:noFill/>
              <a:ln w="38100">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ZA"/>
              </a:p>
            </p:txBody>
          </p:sp>
          <p:cxnSp>
            <p:nvCxnSpPr>
              <p:cNvPr id="16" name="Straight Arrow Connector 15">
                <a:extLst>
                  <a:ext uri="{FF2B5EF4-FFF2-40B4-BE49-F238E27FC236}">
                    <a16:creationId xmlns:a16="http://schemas.microsoft.com/office/drawing/2014/main" id="{3AF3EAFB-E3AB-21CC-FEAE-B66158147CDC}"/>
                  </a:ext>
                </a:extLst>
              </p:cNvPr>
              <p:cNvCxnSpPr>
                <a:cxnSpLocks/>
              </p:cNvCxnSpPr>
              <p:nvPr/>
            </p:nvCxnSpPr>
            <p:spPr>
              <a:xfrm flipH="1">
                <a:off x="7190509" y="4807527"/>
                <a:ext cx="401782" cy="0"/>
              </a:xfrm>
              <a:prstGeom prst="straightConnector1">
                <a:avLst/>
              </a:prstGeom>
              <a:ln w="38100">
                <a:solidFill>
                  <a:srgbClr val="002060"/>
                </a:solidFill>
                <a:tailEnd type="triangle"/>
              </a:ln>
            </p:spPr>
            <p:style>
              <a:lnRef idx="1">
                <a:schemeClr val="accent1"/>
              </a:lnRef>
              <a:fillRef idx="0">
                <a:schemeClr val="accent1"/>
              </a:fillRef>
              <a:effectRef idx="0">
                <a:schemeClr val="accent1"/>
              </a:effectRef>
              <a:fontRef idx="minor">
                <a:schemeClr val="tx1"/>
              </a:fontRef>
            </p:style>
          </p:cxnSp>
        </p:grpSp>
        <p:sp>
          <p:nvSpPr>
            <p:cNvPr id="11" name="Rectangle 10">
              <a:extLst>
                <a:ext uri="{FF2B5EF4-FFF2-40B4-BE49-F238E27FC236}">
                  <a16:creationId xmlns:a16="http://schemas.microsoft.com/office/drawing/2014/main" id="{262011DD-E584-896E-CF34-773963D3EF96}"/>
                </a:ext>
              </a:extLst>
            </p:cNvPr>
            <p:cNvSpPr/>
            <p:nvPr/>
          </p:nvSpPr>
          <p:spPr>
            <a:xfrm>
              <a:off x="5622975" y="2141510"/>
              <a:ext cx="2490658" cy="2811489"/>
            </a:xfrm>
            <a:prstGeom prst="rect">
              <a:avLst/>
            </a:prstGeom>
            <a:gradFill flip="none" rotWithShape="1">
              <a:gsLst>
                <a:gs pos="0">
                  <a:srgbClr val="8DC644">
                    <a:shade val="30000"/>
                    <a:satMod val="115000"/>
                  </a:srgbClr>
                </a:gs>
                <a:gs pos="50000">
                  <a:srgbClr val="8DC644">
                    <a:shade val="67500"/>
                    <a:satMod val="115000"/>
                  </a:srgbClr>
                </a:gs>
                <a:gs pos="100000">
                  <a:srgbClr val="8DC644">
                    <a:shade val="100000"/>
                    <a:satMod val="115000"/>
                  </a:srgbClr>
                </a:gs>
              </a:gsLst>
              <a:path path="circle">
                <a:fillToRect l="100000" b="100000"/>
              </a:path>
              <a:tileRect t="-100000" r="-100000"/>
            </a:gradFill>
            <a:ln>
              <a:noFill/>
            </a:ln>
            <a:effectLst>
              <a:outerShdw blurRad="225425" dist="50800" dir="5220000" algn="ctr">
                <a:srgbClr val="000000">
                  <a:alpha val="33000"/>
                </a:srgbClr>
              </a:outerShdw>
              <a:softEdge rad="31750"/>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lang="en-ZA" dirty="0"/>
            </a:p>
            <a:p>
              <a:pPr algn="ctr"/>
              <a:endParaRPr lang="en-ZA" dirty="0"/>
            </a:p>
            <a:p>
              <a:pPr algn="ctr"/>
              <a:endParaRPr lang="en-ZA" dirty="0"/>
            </a:p>
            <a:p>
              <a:pPr algn="ctr"/>
              <a:endParaRPr lang="en-ZA" dirty="0"/>
            </a:p>
            <a:p>
              <a:pPr algn="ctr"/>
              <a:endParaRPr lang="en-ZA" dirty="0"/>
            </a:p>
            <a:p>
              <a:pPr algn="ctr"/>
              <a:endParaRPr lang="en-ZA" dirty="0"/>
            </a:p>
            <a:p>
              <a:pPr algn="ctr"/>
              <a:endParaRPr lang="en-ZA" dirty="0"/>
            </a:p>
            <a:p>
              <a:pPr algn="ctr"/>
              <a:endParaRPr lang="en-ZA" dirty="0"/>
            </a:p>
            <a:p>
              <a:pPr algn="ctr"/>
              <a:endParaRPr lang="en-ZA" dirty="0"/>
            </a:p>
          </p:txBody>
        </p:sp>
        <p:sp>
          <p:nvSpPr>
            <p:cNvPr id="12" name="Rectangle 11">
              <a:extLst>
                <a:ext uri="{FF2B5EF4-FFF2-40B4-BE49-F238E27FC236}">
                  <a16:creationId xmlns:a16="http://schemas.microsoft.com/office/drawing/2014/main" id="{08F4A2B2-4281-82C4-F124-7CE71C8837F7}"/>
                </a:ext>
              </a:extLst>
            </p:cNvPr>
            <p:cNvSpPr/>
            <p:nvPr/>
          </p:nvSpPr>
          <p:spPr>
            <a:xfrm>
              <a:off x="5622975" y="1124563"/>
              <a:ext cx="2490658" cy="990685"/>
            </a:xfrm>
            <a:prstGeom prst="rect">
              <a:avLst/>
            </a:prstGeom>
            <a:solidFill>
              <a:srgbClr val="002060"/>
            </a:solidFill>
            <a:ln/>
            <a:scene3d>
              <a:camera prst="orthographicFront"/>
              <a:lightRig rig="threePt" dir="t"/>
            </a:scene3d>
            <a:sp3d>
              <a:bevelT w="139700" h="139700" prst="divot"/>
            </a:sp3d>
          </p:spPr>
          <p:style>
            <a:lnRef idx="2">
              <a:schemeClr val="dk1"/>
            </a:lnRef>
            <a:fillRef idx="1">
              <a:schemeClr val="lt1"/>
            </a:fillRef>
            <a:effectRef idx="0">
              <a:schemeClr val="dk1"/>
            </a:effectRef>
            <a:fontRef idx="minor">
              <a:schemeClr val="dk1"/>
            </a:fontRef>
          </p:style>
          <p:txBody>
            <a:bodyPr rtlCol="0" anchor="ctr"/>
            <a:lstStyle/>
            <a:p>
              <a:pPr algn="ctr"/>
              <a:r>
                <a:rPr lang="en-ZA" sz="1200" b="1" dirty="0">
                  <a:solidFill>
                    <a:schemeClr val="bg1">
                      <a:lumMod val="95000"/>
                    </a:schemeClr>
                  </a:solidFill>
                </a:rPr>
                <a:t>Step 3</a:t>
              </a:r>
            </a:p>
            <a:p>
              <a:pPr algn="ctr"/>
              <a:endParaRPr lang="en-ZA" sz="1200" b="1" dirty="0">
                <a:solidFill>
                  <a:schemeClr val="bg1">
                    <a:lumMod val="95000"/>
                  </a:schemeClr>
                </a:solidFill>
              </a:endParaRPr>
            </a:p>
            <a:p>
              <a:pPr algn="ctr"/>
              <a:r>
                <a:rPr lang="en-ZA" sz="1200" b="1" dirty="0">
                  <a:solidFill>
                    <a:schemeClr val="bg1">
                      <a:lumMod val="95000"/>
                    </a:schemeClr>
                  </a:solidFill>
                </a:rPr>
                <a:t>You are done!</a:t>
              </a:r>
            </a:p>
          </p:txBody>
        </p:sp>
        <p:pic>
          <p:nvPicPr>
            <p:cNvPr id="13" name="Picture 12">
              <a:extLst>
                <a:ext uri="{FF2B5EF4-FFF2-40B4-BE49-F238E27FC236}">
                  <a16:creationId xmlns:a16="http://schemas.microsoft.com/office/drawing/2014/main" id="{84E932EF-4324-E7D0-36BE-8BD151465C86}"/>
                </a:ext>
              </a:extLst>
            </p:cNvPr>
            <p:cNvPicPr>
              <a:picLocks noChangeAspect="1"/>
            </p:cNvPicPr>
            <p:nvPr/>
          </p:nvPicPr>
          <p:blipFill>
            <a:blip r:embed="rId6"/>
            <a:stretch>
              <a:fillRect/>
            </a:stretch>
          </p:blipFill>
          <p:spPr>
            <a:xfrm>
              <a:off x="6096000" y="2481730"/>
              <a:ext cx="1609950" cy="1994421"/>
            </a:xfrm>
            <a:prstGeom prst="rect">
              <a:avLst/>
            </a:prstGeom>
          </p:spPr>
        </p:pic>
      </p:grpSp>
    </p:spTree>
    <p:extLst>
      <p:ext uri="{BB962C8B-B14F-4D97-AF65-F5344CB8AC3E}">
        <p14:creationId xmlns:p14="http://schemas.microsoft.com/office/powerpoint/2010/main" val="29138946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0E49ADFCC25EE4682F9567AC26CBAA9" ma:contentTypeVersion="14" ma:contentTypeDescription="Create a new document." ma:contentTypeScope="" ma:versionID="52892b07ff049eb06002e0b875523ba5">
  <xsd:schema xmlns:xsd="http://www.w3.org/2001/XMLSchema" xmlns:xs="http://www.w3.org/2001/XMLSchema" xmlns:p="http://schemas.microsoft.com/office/2006/metadata/properties" xmlns:ns2="dd7a789f-c9a5-4594-9f53-cb0a1ff9c21b" xmlns:ns3="e096ec17-a794-49ec-a0af-93b9bfc1ad8e" targetNamespace="http://schemas.microsoft.com/office/2006/metadata/properties" ma:root="true" ma:fieldsID="466d386140ed9aca1c421380f84ef143" ns2:_="" ns3:_="">
    <xsd:import namespace="dd7a789f-c9a5-4594-9f53-cb0a1ff9c21b"/>
    <xsd:import namespace="e096ec17-a794-49ec-a0af-93b9bfc1ad8e"/>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lcf76f155ced4ddcb4097134ff3c332f" minOccurs="0"/>
                <xsd:element ref="ns2:TaxCatchAll"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7a789f-c9a5-4594-9f53-cb0a1ff9c21b"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22789955-e662-4d05-8a84-7e85f278653a}" ma:internalName="TaxCatchAll" ma:showField="CatchAllData" ma:web="dd7a789f-c9a5-4594-9f53-cb0a1ff9c21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096ec17-a794-49ec-a0af-93b9bfc1ad8e"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a0947d43-dd9d-4a69-a385-a8b2a9e3a366" ma:termSetId="09814cd3-568e-fe90-9814-8d621ff8fb84" ma:anchorId="fba54fb3-c3e1-fe81-a776-ca4b69148c4d" ma:open="true" ma:isKeyword="false">
      <xsd:complexType>
        <xsd:sequence>
          <xsd:element ref="pc:Terms" minOccurs="0" maxOccurs="1"/>
        </xsd:sequence>
      </xsd:complex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dd7a789f-c9a5-4594-9f53-cb0a1ff9c21b" xsi:nil="true"/>
    <lcf76f155ced4ddcb4097134ff3c332f xmlns="e096ec17-a794-49ec-a0af-93b9bfc1ad8e">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613A29A-C768-4ACA-A574-9AB6069E3CBF}"/>
</file>

<file path=customXml/itemProps2.xml><?xml version="1.0" encoding="utf-8"?>
<ds:datastoreItem xmlns:ds="http://schemas.openxmlformats.org/officeDocument/2006/customXml" ds:itemID="{63068AE7-CF66-44E0-8F22-71E3B194B9C6}"/>
</file>

<file path=customXml/itemProps3.xml><?xml version="1.0" encoding="utf-8"?>
<ds:datastoreItem xmlns:ds="http://schemas.openxmlformats.org/officeDocument/2006/customXml" ds:itemID="{DD22C9A8-D746-4722-9629-607ED28993BB}"/>
</file>

<file path=docProps/app.xml><?xml version="1.0" encoding="utf-8"?>
<Properties xmlns="http://schemas.openxmlformats.org/officeDocument/2006/extended-properties" xmlns:vt="http://schemas.openxmlformats.org/officeDocument/2006/docPropsVTypes">
  <TotalTime>177</TotalTime>
  <Words>117</Words>
  <Application>Microsoft Office PowerPoint</Application>
  <PresentationFormat>Widescreen</PresentationFormat>
  <Paragraphs>66</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Vanessa Keartland</dc:creator>
  <cp:lastModifiedBy>Vanessa Keartland</cp:lastModifiedBy>
  <cp:revision>1</cp:revision>
  <dcterms:created xsi:type="dcterms:W3CDTF">2023-04-03T08:28:37Z</dcterms:created>
  <dcterms:modified xsi:type="dcterms:W3CDTF">2023-04-03T11:26:02Z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0x01010030E49ADFCC25EE4682F9567AC26CBAA9</vt:lpwstr>
  </property>
</Properties>
</file>